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634" r:id="rId3"/>
    <p:sldId id="465" r:id="rId4"/>
    <p:sldId id="258" r:id="rId5"/>
    <p:sldId id="546" r:id="rId6"/>
    <p:sldId id="446" r:id="rId7"/>
    <p:sldId id="447" r:id="rId8"/>
    <p:sldId id="548" r:id="rId9"/>
    <p:sldId id="529" r:id="rId10"/>
    <p:sldId id="530" r:id="rId11"/>
    <p:sldId id="532" r:id="rId12"/>
    <p:sldId id="631" r:id="rId13"/>
    <p:sldId id="655" r:id="rId14"/>
    <p:sldId id="656" r:id="rId15"/>
    <p:sldId id="657" r:id="rId16"/>
    <p:sldId id="635" r:id="rId17"/>
    <p:sldId id="636" r:id="rId18"/>
    <p:sldId id="633" r:id="rId19"/>
    <p:sldId id="643" r:id="rId20"/>
    <p:sldId id="658" r:id="rId21"/>
    <p:sldId id="659" r:id="rId22"/>
    <p:sldId id="660" r:id="rId23"/>
    <p:sldId id="661" r:id="rId24"/>
    <p:sldId id="638" r:id="rId25"/>
    <p:sldId id="641" r:id="rId26"/>
    <p:sldId id="639" r:id="rId27"/>
    <p:sldId id="664" r:id="rId28"/>
    <p:sldId id="621" r:id="rId29"/>
    <p:sldId id="645" r:id="rId30"/>
    <p:sldId id="648" r:id="rId31"/>
    <p:sldId id="646" r:id="rId32"/>
    <p:sldId id="647" r:id="rId33"/>
    <p:sldId id="649" r:id="rId34"/>
    <p:sldId id="650" r:id="rId35"/>
    <p:sldId id="651" r:id="rId36"/>
    <p:sldId id="561" r:id="rId37"/>
    <p:sldId id="563" r:id="rId38"/>
    <p:sldId id="619" r:id="rId39"/>
    <p:sldId id="560" r:id="rId40"/>
    <p:sldId id="632" r:id="rId41"/>
    <p:sldId id="629" r:id="rId42"/>
    <p:sldId id="497" r:id="rId43"/>
    <p:sldId id="665" r:id="rId44"/>
    <p:sldId id="616" r:id="rId45"/>
    <p:sldId id="491" r:id="rId46"/>
    <p:sldId id="667" r:id="rId47"/>
    <p:sldId id="499" r:id="rId48"/>
    <p:sldId id="666" r:id="rId49"/>
    <p:sldId id="668" r:id="rId50"/>
    <p:sldId id="673" r:id="rId51"/>
    <p:sldId id="672" r:id="rId52"/>
    <p:sldId id="674" r:id="rId53"/>
    <p:sldId id="675" r:id="rId54"/>
    <p:sldId id="681" r:id="rId55"/>
    <p:sldId id="682" r:id="rId56"/>
    <p:sldId id="654" r:id="rId57"/>
    <p:sldId id="676" r:id="rId58"/>
    <p:sldId id="677" r:id="rId59"/>
    <p:sldId id="678" r:id="rId60"/>
    <p:sldId id="679" r:id="rId61"/>
    <p:sldId id="680" r:id="rId62"/>
    <p:sldId id="545" r:id="rId63"/>
    <p:sldId id="524" r:id="rId64"/>
    <p:sldId id="495" r:id="rId65"/>
    <p:sldId id="466" r:id="rId66"/>
    <p:sldId id="671" r:id="rId67"/>
    <p:sldId id="552" r:id="rId68"/>
    <p:sldId id="537" r:id="rId69"/>
    <p:sldId id="493" r:id="rId70"/>
    <p:sldId id="492" r:id="rId71"/>
    <p:sldId id="553" r:id="rId72"/>
    <p:sldId id="543" r:id="rId73"/>
    <p:sldId id="571" r:id="rId74"/>
    <p:sldId id="591" r:id="rId75"/>
    <p:sldId id="600" r:id="rId76"/>
    <p:sldId id="615" r:id="rId77"/>
    <p:sldId id="601" r:id="rId78"/>
    <p:sldId id="572" r:id="rId79"/>
    <p:sldId id="606" r:id="rId80"/>
    <p:sldId id="608" r:id="rId81"/>
    <p:sldId id="607" r:id="rId82"/>
    <p:sldId id="602" r:id="rId83"/>
    <p:sldId id="61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465"/>
            <p14:sldId id="258"/>
            <p14:sldId id="546"/>
            <p14:sldId id="446"/>
            <p14:sldId id="447"/>
            <p14:sldId id="548"/>
            <p14:sldId id="529"/>
            <p14:sldId id="530"/>
            <p14:sldId id="532"/>
          </p14:sldIdLst>
        </p14:section>
        <p14:section name="Methods" id="{7911CE6D-3589-49A8-9CF2-5D2682ACCF56}">
          <p14:sldIdLst>
            <p14:sldId id="631"/>
            <p14:sldId id="655"/>
            <p14:sldId id="656"/>
            <p14:sldId id="657"/>
            <p14:sldId id="635"/>
            <p14:sldId id="636"/>
            <p14:sldId id="633"/>
            <p14:sldId id="643"/>
            <p14:sldId id="658"/>
            <p14:sldId id="659"/>
            <p14:sldId id="660"/>
            <p14:sldId id="661"/>
            <p14:sldId id="638"/>
            <p14:sldId id="641"/>
            <p14:sldId id="639"/>
            <p14:sldId id="664"/>
            <p14:sldId id="621"/>
            <p14:sldId id="645"/>
            <p14:sldId id="648"/>
            <p14:sldId id="646"/>
            <p14:sldId id="647"/>
            <p14:sldId id="649"/>
            <p14:sldId id="650"/>
            <p14:sldId id="651"/>
            <p14:sldId id="561"/>
            <p14:sldId id="563"/>
            <p14:sldId id="619"/>
            <p14:sldId id="560"/>
            <p14:sldId id="632"/>
            <p14:sldId id="629"/>
          </p14:sldIdLst>
        </p14:section>
        <p14:section name="Results" id="{7A0A172B-7336-42B5-BD44-60D841730090}">
          <p14:sldIdLst>
            <p14:sldId id="497"/>
            <p14:sldId id="665"/>
            <p14:sldId id="616"/>
            <p14:sldId id="491"/>
            <p14:sldId id="667"/>
            <p14:sldId id="499"/>
            <p14:sldId id="666"/>
            <p14:sldId id="668"/>
            <p14:sldId id="673"/>
            <p14:sldId id="672"/>
            <p14:sldId id="674"/>
            <p14:sldId id="675"/>
            <p14:sldId id="681"/>
            <p14:sldId id="682"/>
            <p14:sldId id="654"/>
            <p14:sldId id="676"/>
            <p14:sldId id="677"/>
            <p14:sldId id="678"/>
          </p14:sldIdLst>
        </p14:section>
        <p14:section name="Discussion" id="{420E7C0F-9258-42C1-9285-EC94C632C678}">
          <p14:sldIdLst>
            <p14:sldId id="679"/>
            <p14:sldId id="680"/>
            <p14:sldId id="545"/>
            <p14:sldId id="524"/>
            <p14:sldId id="495"/>
            <p14:sldId id="466"/>
            <p14:sldId id="671"/>
            <p14:sldId id="552"/>
            <p14:sldId id="537"/>
            <p14:sldId id="493"/>
            <p14:sldId id="492"/>
            <p14:sldId id="553"/>
            <p14:sldId id="543"/>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008AA0"/>
    <a:srgbClr val="3EB4B4"/>
    <a:srgbClr val="FFFFE1"/>
    <a:srgbClr val="E7F9E9"/>
    <a:srgbClr val="EFFAEE"/>
    <a:srgbClr val="FCF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75586" autoAdjust="0"/>
  </p:normalViewPr>
  <p:slideViewPr>
    <p:cSldViewPr snapToGrid="0">
      <p:cViewPr varScale="1">
        <p:scale>
          <a:sx n="64" d="100"/>
          <a:sy n="64" d="100"/>
        </p:scale>
        <p:origin x="624" y="26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Dahlin" userId="14d2fffae17cb061" providerId="LiveId" clId="{A3B690CA-D3D9-45A7-B05D-41AA6EA62922}"/>
    <pc:docChg chg="undo custSel modSld">
      <pc:chgData name="Kyle Dahlin" userId="14d2fffae17cb061" providerId="LiveId" clId="{A3B690CA-D3D9-45A7-B05D-41AA6EA62922}" dt="2025-02-05T19:24:43.398" v="4" actId="1076"/>
      <pc:docMkLst>
        <pc:docMk/>
      </pc:docMkLst>
      <pc:sldChg chg="modSp mod">
        <pc:chgData name="Kyle Dahlin" userId="14d2fffae17cb061" providerId="LiveId" clId="{A3B690CA-D3D9-45A7-B05D-41AA6EA62922}" dt="2025-02-05T19:24:43.398" v="4" actId="1076"/>
        <pc:sldMkLst>
          <pc:docMk/>
          <pc:sldMk cId="660490265" sldId="446"/>
        </pc:sldMkLst>
        <pc:spChg chg="mod">
          <ac:chgData name="Kyle Dahlin" userId="14d2fffae17cb061" providerId="LiveId" clId="{A3B690CA-D3D9-45A7-B05D-41AA6EA62922}" dt="2025-02-05T19:24:31.636" v="2" actId="1076"/>
          <ac:spMkLst>
            <pc:docMk/>
            <pc:sldMk cId="660490265" sldId="446"/>
            <ac:spMk id="7" creationId="{1B915AE2-EAC5-5BF7-507F-22FAC066F6FF}"/>
          </ac:spMkLst>
        </pc:spChg>
        <pc:grpChg chg="mod">
          <ac:chgData name="Kyle Dahlin" userId="14d2fffae17cb061" providerId="LiveId" clId="{A3B690CA-D3D9-45A7-B05D-41AA6EA62922}" dt="2025-02-05T19:24:43.398" v="4" actId="1076"/>
          <ac:grpSpMkLst>
            <pc:docMk/>
            <pc:sldMk cId="660490265" sldId="446"/>
            <ac:grpSpMk id="19" creationId="{75BE0AB0-4EF6-22B1-2923-4744E2250D7F}"/>
          </ac:grpSpMkLst>
        </pc:grpChg>
        <pc:grpChg chg="mod">
          <ac:chgData name="Kyle Dahlin" userId="14d2fffae17cb061" providerId="LiveId" clId="{A3B690CA-D3D9-45A7-B05D-41AA6EA62922}" dt="2025-02-05T19:24:12.347" v="0" actId="1076"/>
          <ac:grpSpMkLst>
            <pc:docMk/>
            <pc:sldMk cId="660490265" sldId="446"/>
            <ac:grpSpMk id="35" creationId="{AFDBDB1E-73B0-058D-32EE-15F00F6EE2B0}"/>
          </ac:grpSpMkLst>
        </pc:grpChg>
      </pc:sldChg>
    </pc:docChg>
  </pc:docChgLst>
  <pc:docChgLst>
    <pc:chgData name="Kyle Dahlin" userId="14d2fffae17cb061" providerId="LiveId" clId="{89E9FA3E-C570-4614-95AF-76F4209750AB}"/>
    <pc:docChg chg="custSel modSld">
      <pc:chgData name="Kyle Dahlin" userId="14d2fffae17cb061" providerId="LiveId" clId="{89E9FA3E-C570-4614-95AF-76F4209750AB}" dt="2025-02-03T20:44:06.380" v="6" actId="171"/>
      <pc:docMkLst>
        <pc:docMk/>
      </pc:docMkLst>
      <pc:sldChg chg="addSp delSp modSp mod">
        <pc:chgData name="Kyle Dahlin" userId="14d2fffae17cb061" providerId="LiveId" clId="{89E9FA3E-C570-4614-95AF-76F4209750AB}" dt="2025-02-03T20:44:06.380" v="6" actId="171"/>
        <pc:sldMkLst>
          <pc:docMk/>
          <pc:sldMk cId="1468501086" sldId="675"/>
        </pc:sldMkLst>
        <pc:picChg chg="add mod ord modCrop">
          <ac:chgData name="Kyle Dahlin" userId="14d2fffae17cb061" providerId="LiveId" clId="{89E9FA3E-C570-4614-95AF-76F4209750AB}" dt="2025-02-03T20:44:06.380" v="6" actId="171"/>
          <ac:picMkLst>
            <pc:docMk/>
            <pc:sldMk cId="1468501086" sldId="675"/>
            <ac:picMk id="6" creationId="{96D63B8E-76B4-8AEC-72FF-29BD000F0F00}"/>
          </ac:picMkLst>
        </pc:picChg>
      </pc:sldChg>
    </pc:docChg>
  </pc:docChgLst>
  <pc:docChgLst>
    <pc:chgData name="Kyle Dahlin" userId="14d2fffae17cb061" providerId="LiveId" clId="{D5E0FCAE-9819-4052-9BE8-C77A00B59F6B}"/>
    <pc:docChg chg="undo redo custSel addSld delSld modSld sldOrd addSection delSection modSection">
      <pc:chgData name="Kyle Dahlin" userId="14d2fffae17cb061" providerId="LiveId" clId="{D5E0FCAE-9819-4052-9BE8-C77A00B59F6B}" dt="2025-01-08T15:33:52.860" v="7913" actId="1038"/>
      <pc:docMkLst>
        <pc:docMk/>
      </pc:docMkLst>
      <pc:sldChg chg="modSp mod">
        <pc:chgData name="Kyle Dahlin" userId="14d2fffae17cb061" providerId="LiveId" clId="{D5E0FCAE-9819-4052-9BE8-C77A00B59F6B}" dt="2025-01-07T21:01:52.128" v="4911" actId="1076"/>
        <pc:sldMkLst>
          <pc:docMk/>
          <pc:sldMk cId="2812943133" sldId="256"/>
        </pc:sldMkLst>
        <pc:spChg chg="mod">
          <ac:chgData name="Kyle Dahlin" userId="14d2fffae17cb061" providerId="LiveId" clId="{D5E0FCAE-9819-4052-9BE8-C77A00B59F6B}" dt="2024-12-27T00:08:51.276" v="140" actId="113"/>
          <ac:spMkLst>
            <pc:docMk/>
            <pc:sldMk cId="2812943133" sldId="256"/>
            <ac:spMk id="3" creationId="{D2CF1396-18A2-AAB6-0AAF-9402063E7FB6}"/>
          </ac:spMkLst>
        </pc:spChg>
        <pc:picChg chg="mod">
          <ac:chgData name="Kyle Dahlin" userId="14d2fffae17cb061" providerId="LiveId" clId="{D5E0FCAE-9819-4052-9BE8-C77A00B59F6B}" dt="2025-01-07T21:01:52.128" v="4911" actId="1076"/>
          <ac:picMkLst>
            <pc:docMk/>
            <pc:sldMk cId="2812943133" sldId="256"/>
            <ac:picMk id="9" creationId="{5F5CF4FA-C752-96DC-7A15-A0BAD8EFE71F}"/>
          </ac:picMkLst>
        </pc:picChg>
      </pc:sldChg>
      <pc:sldChg chg="del">
        <pc:chgData name="Kyle Dahlin" userId="14d2fffae17cb061" providerId="LiveId" clId="{D5E0FCAE-9819-4052-9BE8-C77A00B59F6B}" dt="2024-12-27T02:55:45.658" v="365" actId="47"/>
        <pc:sldMkLst>
          <pc:docMk/>
          <pc:sldMk cId="179251261" sldId="260"/>
        </pc:sldMkLst>
      </pc:sldChg>
      <pc:sldChg chg="del">
        <pc:chgData name="Kyle Dahlin" userId="14d2fffae17cb061" providerId="LiveId" clId="{D5E0FCAE-9819-4052-9BE8-C77A00B59F6B}" dt="2025-01-08T00:17:13.264" v="5435" actId="47"/>
        <pc:sldMkLst>
          <pc:docMk/>
          <pc:sldMk cId="3996982689" sldId="261"/>
        </pc:sldMkLst>
      </pc:sldChg>
      <pc:sldChg chg="modSp mod">
        <pc:chgData name="Kyle Dahlin" userId="14d2fffae17cb061" providerId="LiveId" clId="{D5E0FCAE-9819-4052-9BE8-C77A00B59F6B}" dt="2025-01-08T06:03:13.498" v="7120" actId="20577"/>
        <pc:sldMkLst>
          <pc:docMk/>
          <pc:sldMk cId="660490265" sldId="446"/>
        </pc:sldMkLst>
        <pc:spChg chg="mod">
          <ac:chgData name="Kyle Dahlin" userId="14d2fffae17cb061" providerId="LiveId" clId="{D5E0FCAE-9819-4052-9BE8-C77A00B59F6B}" dt="2025-01-08T06:03:13.498" v="7120" actId="20577"/>
          <ac:spMkLst>
            <pc:docMk/>
            <pc:sldMk cId="660490265" sldId="446"/>
            <ac:spMk id="5" creationId="{8FB8D01C-4481-27CC-56D8-D1BC1BF59036}"/>
          </ac:spMkLst>
        </pc:spChg>
      </pc:sldChg>
      <pc:sldChg chg="modSp add mod">
        <pc:chgData name="Kyle Dahlin" userId="14d2fffae17cb061" providerId="LiveId" clId="{D5E0FCAE-9819-4052-9BE8-C77A00B59F6B}" dt="2025-01-08T15:28:53.412" v="7739" actId="20577"/>
        <pc:sldMkLst>
          <pc:docMk/>
          <pc:sldMk cId="3165381074" sldId="447"/>
        </pc:sldMkLst>
        <pc:spChg chg="mod">
          <ac:chgData name="Kyle Dahlin" userId="14d2fffae17cb061" providerId="LiveId" clId="{D5E0FCAE-9819-4052-9BE8-C77A00B59F6B}" dt="2025-01-08T15:28:53.412" v="7739" actId="20577"/>
          <ac:spMkLst>
            <pc:docMk/>
            <pc:sldMk cId="3165381074" sldId="447"/>
            <ac:spMk id="2" creationId="{63CA3D0E-7EF8-84D1-C2F1-ABC3A1D142B9}"/>
          </ac:spMkLst>
        </pc:spChg>
        <pc:spChg chg="mod">
          <ac:chgData name="Kyle Dahlin" userId="14d2fffae17cb061" providerId="LiveId" clId="{D5E0FCAE-9819-4052-9BE8-C77A00B59F6B}" dt="2025-01-08T15:28:25.864" v="7732" actId="207"/>
          <ac:spMkLst>
            <pc:docMk/>
            <pc:sldMk cId="3165381074" sldId="447"/>
            <ac:spMk id="3" creationId="{58F16B6E-BD94-EEA8-A828-E27C56504239}"/>
          </ac:spMkLst>
        </pc:spChg>
        <pc:spChg chg="mod">
          <ac:chgData name="Kyle Dahlin" userId="14d2fffae17cb061" providerId="LiveId" clId="{D5E0FCAE-9819-4052-9BE8-C77A00B59F6B}" dt="2025-01-08T15:28:25.864" v="7732" actId="207"/>
          <ac:spMkLst>
            <pc:docMk/>
            <pc:sldMk cId="3165381074" sldId="447"/>
            <ac:spMk id="7" creationId="{E4E86C2D-9AFC-1A48-3C9B-BA8ECCAE428F}"/>
          </ac:spMkLst>
        </pc:spChg>
        <pc:spChg chg="mod">
          <ac:chgData name="Kyle Dahlin" userId="14d2fffae17cb061" providerId="LiveId" clId="{D5E0FCAE-9819-4052-9BE8-C77A00B59F6B}" dt="2025-01-08T15:28:25.864" v="7732" actId="207"/>
          <ac:spMkLst>
            <pc:docMk/>
            <pc:sldMk cId="3165381074" sldId="447"/>
            <ac:spMk id="11" creationId="{62274E3A-6476-18A4-7E39-CEA9E6DA35BA}"/>
          </ac:spMkLst>
        </pc:spChg>
        <pc:spChg chg="mod">
          <ac:chgData name="Kyle Dahlin" userId="14d2fffae17cb061" providerId="LiveId" clId="{D5E0FCAE-9819-4052-9BE8-C77A00B59F6B}" dt="2025-01-08T15:28:25.864" v="7732" actId="207"/>
          <ac:spMkLst>
            <pc:docMk/>
            <pc:sldMk cId="3165381074" sldId="447"/>
            <ac:spMk id="12" creationId="{BA8081B5-533F-2C3D-D24E-39E629CA4B9F}"/>
          </ac:spMkLst>
        </pc:spChg>
        <pc:spChg chg="mod">
          <ac:chgData name="Kyle Dahlin" userId="14d2fffae17cb061" providerId="LiveId" clId="{D5E0FCAE-9819-4052-9BE8-C77A00B59F6B}" dt="2025-01-08T15:28:25.864" v="7732" actId="207"/>
          <ac:spMkLst>
            <pc:docMk/>
            <pc:sldMk cId="3165381074" sldId="447"/>
            <ac:spMk id="13" creationId="{95AD4F64-A16B-DCEE-FA49-2C88BC386AF7}"/>
          </ac:spMkLst>
        </pc:spChg>
        <pc:spChg chg="mod">
          <ac:chgData name="Kyle Dahlin" userId="14d2fffae17cb061" providerId="LiveId" clId="{D5E0FCAE-9819-4052-9BE8-C77A00B59F6B}" dt="2025-01-08T15:28:25.864" v="7732" actId="207"/>
          <ac:spMkLst>
            <pc:docMk/>
            <pc:sldMk cId="3165381074" sldId="447"/>
            <ac:spMk id="14" creationId="{CF3F0E45-6C36-35B3-45D5-818DFAE2987D}"/>
          </ac:spMkLst>
        </pc:spChg>
        <pc:spChg chg="mod">
          <ac:chgData name="Kyle Dahlin" userId="14d2fffae17cb061" providerId="LiveId" clId="{D5E0FCAE-9819-4052-9BE8-C77A00B59F6B}" dt="2025-01-08T15:28:25.864" v="7732" actId="207"/>
          <ac:spMkLst>
            <pc:docMk/>
            <pc:sldMk cId="3165381074" sldId="447"/>
            <ac:spMk id="15" creationId="{BD870010-7708-F0FF-2F47-302CCB4DF6F2}"/>
          </ac:spMkLst>
        </pc:spChg>
      </pc:sldChg>
      <pc:sldChg chg="ord">
        <pc:chgData name="Kyle Dahlin" userId="14d2fffae17cb061" providerId="LiveId" clId="{D5E0FCAE-9819-4052-9BE8-C77A00B59F6B}" dt="2025-01-08T06:06:15.912" v="7133"/>
        <pc:sldMkLst>
          <pc:docMk/>
          <pc:sldMk cId="2337634321" sldId="466"/>
        </pc:sldMkLst>
      </pc:sldChg>
      <pc:sldChg chg="modSp del mod">
        <pc:chgData name="Kyle Dahlin" userId="14d2fffae17cb061" providerId="LiveId" clId="{D5E0FCAE-9819-4052-9BE8-C77A00B59F6B}" dt="2024-12-27T03:40:11.170" v="1650" actId="47"/>
        <pc:sldMkLst>
          <pc:docMk/>
          <pc:sldMk cId="1303143937" sldId="490"/>
        </pc:sldMkLst>
      </pc:sldChg>
      <pc:sldChg chg="mod modShow">
        <pc:chgData name="Kyle Dahlin" userId="14d2fffae17cb061" providerId="LiveId" clId="{D5E0FCAE-9819-4052-9BE8-C77A00B59F6B}" dt="2025-01-07T20:53:44.572" v="4650" actId="729"/>
        <pc:sldMkLst>
          <pc:docMk/>
          <pc:sldMk cId="2463321011" sldId="491"/>
        </pc:sldMkLst>
      </pc:sldChg>
      <pc:sldChg chg="addSp delSp modSp mod ord modTransition">
        <pc:chgData name="Kyle Dahlin" userId="14d2fffae17cb061" providerId="LiveId" clId="{D5E0FCAE-9819-4052-9BE8-C77A00B59F6B}" dt="2025-01-06T01:30:28.085" v="2350"/>
        <pc:sldMkLst>
          <pc:docMk/>
          <pc:sldMk cId="2003511629" sldId="492"/>
        </pc:sldMkLst>
        <pc:spChg chg="mod">
          <ac:chgData name="Kyle Dahlin" userId="14d2fffae17cb061" providerId="LiveId" clId="{D5E0FCAE-9819-4052-9BE8-C77A00B59F6B}" dt="2025-01-06T01:29:19.611" v="2343"/>
          <ac:spMkLst>
            <pc:docMk/>
            <pc:sldMk cId="2003511629" sldId="492"/>
            <ac:spMk id="3" creationId="{1D5B5853-49BE-6467-F7C6-CEBA39AF8D15}"/>
          </ac:spMkLst>
        </pc:spChg>
        <pc:spChg chg="mod">
          <ac:chgData name="Kyle Dahlin" userId="14d2fffae17cb061" providerId="LiveId" clId="{D5E0FCAE-9819-4052-9BE8-C77A00B59F6B}" dt="2025-01-06T01:29:19.612" v="2345"/>
          <ac:spMkLst>
            <pc:docMk/>
            <pc:sldMk cId="2003511629" sldId="492"/>
            <ac:spMk id="4" creationId="{6574425B-0B61-E88F-F3A2-0DE7CDFE49DD}"/>
          </ac:spMkLst>
        </pc:spChg>
      </pc:sldChg>
      <pc:sldChg chg="delSp modSp mod ord modTransition">
        <pc:chgData name="Kyle Dahlin" userId="14d2fffae17cb061" providerId="LiveId" clId="{D5E0FCAE-9819-4052-9BE8-C77A00B59F6B}" dt="2025-01-06T01:30:28.085" v="2350"/>
        <pc:sldMkLst>
          <pc:docMk/>
          <pc:sldMk cId="354711288" sldId="493"/>
        </pc:sldMkLst>
        <pc:spChg chg="mod">
          <ac:chgData name="Kyle Dahlin" userId="14d2fffae17cb061" providerId="LiveId" clId="{D5E0FCAE-9819-4052-9BE8-C77A00B59F6B}" dt="2025-01-06T01:28:54.894" v="2312" actId="465"/>
          <ac:spMkLst>
            <pc:docMk/>
            <pc:sldMk cId="354711288" sldId="493"/>
            <ac:spMk id="4" creationId="{6574425B-0B61-E88F-F3A2-0DE7CDFE49DD}"/>
          </ac:spMkLst>
        </pc:spChg>
      </pc:sldChg>
      <pc:sldChg chg="del">
        <pc:chgData name="Kyle Dahlin" userId="14d2fffae17cb061" providerId="LiveId" clId="{D5E0FCAE-9819-4052-9BE8-C77A00B59F6B}" dt="2025-01-08T00:17:17.504" v="5436" actId="47"/>
        <pc:sldMkLst>
          <pc:docMk/>
          <pc:sldMk cId="1327915321" sldId="494"/>
        </pc:sldMkLst>
      </pc:sldChg>
      <pc:sldChg chg="addSp delSp modSp mod">
        <pc:chgData name="Kyle Dahlin" userId="14d2fffae17cb061" providerId="LiveId" clId="{D5E0FCAE-9819-4052-9BE8-C77A00B59F6B}" dt="2025-01-08T06:27:17.209" v="7545" actId="1076"/>
        <pc:sldMkLst>
          <pc:docMk/>
          <pc:sldMk cId="133959867" sldId="497"/>
        </pc:sldMkLst>
        <pc:spChg chg="mod">
          <ac:chgData name="Kyle Dahlin" userId="14d2fffae17cb061" providerId="LiveId" clId="{D5E0FCAE-9819-4052-9BE8-C77A00B59F6B}" dt="2025-01-08T06:27:10.209" v="7544" actId="20577"/>
          <ac:spMkLst>
            <pc:docMk/>
            <pc:sldMk cId="133959867" sldId="497"/>
            <ac:spMk id="2" creationId="{3721CC66-1A7D-6088-949A-AF740F68D0AC}"/>
          </ac:spMkLst>
        </pc:spChg>
        <pc:spChg chg="mod">
          <ac:chgData name="Kyle Dahlin" userId="14d2fffae17cb061" providerId="LiveId" clId="{D5E0FCAE-9819-4052-9BE8-C77A00B59F6B}" dt="2025-01-07T20:19:41.284" v="4464" actId="555"/>
          <ac:spMkLst>
            <pc:docMk/>
            <pc:sldMk cId="133959867" sldId="497"/>
            <ac:spMk id="4" creationId="{2B508D14-BE3B-1476-DFDA-E426E2D54E9A}"/>
          </ac:spMkLst>
        </pc:spChg>
        <pc:spChg chg="mod">
          <ac:chgData name="Kyle Dahlin" userId="14d2fffae17cb061" providerId="LiveId" clId="{D5E0FCAE-9819-4052-9BE8-C77A00B59F6B}" dt="2025-01-07T20:19:47.937" v="4465" actId="555"/>
          <ac:spMkLst>
            <pc:docMk/>
            <pc:sldMk cId="133959867" sldId="497"/>
            <ac:spMk id="5" creationId="{8D4CDD8B-92EA-DB38-5C3B-92B689D3D985}"/>
          </ac:spMkLst>
        </pc:spChg>
        <pc:spChg chg="mod">
          <ac:chgData name="Kyle Dahlin" userId="14d2fffae17cb061" providerId="LiveId" clId="{D5E0FCAE-9819-4052-9BE8-C77A00B59F6B}" dt="2025-01-07T20:19:41.284" v="4464" actId="555"/>
          <ac:spMkLst>
            <pc:docMk/>
            <pc:sldMk cId="133959867" sldId="497"/>
            <ac:spMk id="7" creationId="{613C6960-64BD-569E-DDA2-A7E48271AF10}"/>
          </ac:spMkLst>
        </pc:spChg>
        <pc:spChg chg="mod">
          <ac:chgData name="Kyle Dahlin" userId="14d2fffae17cb061" providerId="LiveId" clId="{D5E0FCAE-9819-4052-9BE8-C77A00B59F6B}" dt="2025-01-07T20:19:47.937" v="4465" actId="555"/>
          <ac:spMkLst>
            <pc:docMk/>
            <pc:sldMk cId="133959867" sldId="497"/>
            <ac:spMk id="8" creationId="{16D449DC-CEDC-4FA9-1081-882AC67DBFB9}"/>
          </ac:spMkLst>
        </pc:spChg>
        <pc:spChg chg="mod">
          <ac:chgData name="Kyle Dahlin" userId="14d2fffae17cb061" providerId="LiveId" clId="{D5E0FCAE-9819-4052-9BE8-C77A00B59F6B}" dt="2025-01-07T20:19:41.284" v="4464" actId="555"/>
          <ac:spMkLst>
            <pc:docMk/>
            <pc:sldMk cId="133959867" sldId="497"/>
            <ac:spMk id="9" creationId="{3267A786-1C13-FF66-290E-12D5061C6DF8}"/>
          </ac:spMkLst>
        </pc:spChg>
        <pc:spChg chg="mod">
          <ac:chgData name="Kyle Dahlin" userId="14d2fffae17cb061" providerId="LiveId" clId="{D5E0FCAE-9819-4052-9BE8-C77A00B59F6B}" dt="2025-01-07T20:19:47.937" v="4465" actId="555"/>
          <ac:spMkLst>
            <pc:docMk/>
            <pc:sldMk cId="133959867" sldId="497"/>
            <ac:spMk id="10" creationId="{43913A0C-EE43-9FB7-8AEC-64497371B178}"/>
          </ac:spMkLst>
        </pc:spChg>
        <pc:picChg chg="add mod">
          <ac:chgData name="Kyle Dahlin" userId="14d2fffae17cb061" providerId="LiveId" clId="{D5E0FCAE-9819-4052-9BE8-C77A00B59F6B}" dt="2025-01-08T06:11:27.140" v="7161" actId="12788"/>
          <ac:picMkLst>
            <pc:docMk/>
            <pc:sldMk cId="133959867" sldId="497"/>
            <ac:picMk id="11" creationId="{72E98AEF-590A-F357-7327-39B35B087838}"/>
          </ac:picMkLst>
        </pc:picChg>
        <pc:picChg chg="add mod modCrop">
          <ac:chgData name="Kyle Dahlin" userId="14d2fffae17cb061" providerId="LiveId" clId="{D5E0FCAE-9819-4052-9BE8-C77A00B59F6B}" dt="2025-01-08T06:27:17.209" v="7545" actId="1076"/>
          <ac:picMkLst>
            <pc:docMk/>
            <pc:sldMk cId="133959867" sldId="497"/>
            <ac:picMk id="12" creationId="{4F771A4F-2552-06D4-2C87-F40DEE1CCF15}"/>
          </ac:picMkLst>
        </pc:picChg>
      </pc:sldChg>
      <pc:sldChg chg="add del mod modShow">
        <pc:chgData name="Kyle Dahlin" userId="14d2fffae17cb061" providerId="LiveId" clId="{D5E0FCAE-9819-4052-9BE8-C77A00B59F6B}" dt="2025-01-08T05:33:23.567" v="6063" actId="47"/>
        <pc:sldMkLst>
          <pc:docMk/>
          <pc:sldMk cId="1727983210" sldId="498"/>
        </pc:sldMkLst>
      </pc:sldChg>
      <pc:sldChg chg="delSp modSp mod ord delAnim modAnim">
        <pc:chgData name="Kyle Dahlin" userId="14d2fffae17cb061" providerId="LiveId" clId="{D5E0FCAE-9819-4052-9BE8-C77A00B59F6B}" dt="2025-01-08T06:30:03.942" v="7677" actId="20577"/>
        <pc:sldMkLst>
          <pc:docMk/>
          <pc:sldMk cId="1287884836" sldId="499"/>
        </pc:sldMkLst>
        <pc:spChg chg="mod">
          <ac:chgData name="Kyle Dahlin" userId="14d2fffae17cb061" providerId="LiveId" clId="{D5E0FCAE-9819-4052-9BE8-C77A00B59F6B}" dt="2025-01-08T06:29:55.192" v="7674" actId="20577"/>
          <ac:spMkLst>
            <pc:docMk/>
            <pc:sldMk cId="1287884836" sldId="499"/>
            <ac:spMk id="2" creationId="{40E89F9F-B1B2-4BA3-2280-8AFCC4225F42}"/>
          </ac:spMkLst>
        </pc:spChg>
        <pc:spChg chg="mod">
          <ac:chgData name="Kyle Dahlin" userId="14d2fffae17cb061" providerId="LiveId" clId="{D5E0FCAE-9819-4052-9BE8-C77A00B59F6B}" dt="2025-01-08T05:49:26.939" v="6124" actId="113"/>
          <ac:spMkLst>
            <pc:docMk/>
            <pc:sldMk cId="1287884836" sldId="499"/>
            <ac:spMk id="3" creationId="{CBE5E284-5EC0-B49B-3A8B-3840F4F91341}"/>
          </ac:spMkLst>
        </pc:spChg>
        <pc:graphicFrameChg chg="mod modGraphic">
          <ac:chgData name="Kyle Dahlin" userId="14d2fffae17cb061" providerId="LiveId" clId="{D5E0FCAE-9819-4052-9BE8-C77A00B59F6B}" dt="2025-01-08T06:30:03.942" v="7677" actId="20577"/>
          <ac:graphicFrameMkLst>
            <pc:docMk/>
            <pc:sldMk cId="1287884836" sldId="499"/>
            <ac:graphicFrameMk id="5" creationId="{EA346B96-B136-6C12-3DE6-9A083C899C74}"/>
          </ac:graphicFrameMkLst>
        </pc:graphicFrameChg>
        <pc:cxnChg chg="mod">
          <ac:chgData name="Kyle Dahlin" userId="14d2fffae17cb061" providerId="LiveId" clId="{D5E0FCAE-9819-4052-9BE8-C77A00B59F6B}" dt="2025-01-07T21:05:05.025" v="5001" actId="14100"/>
          <ac:cxnSpMkLst>
            <pc:docMk/>
            <pc:sldMk cId="1287884836" sldId="499"/>
            <ac:cxnSpMk id="7" creationId="{D157914A-14D9-4F43-1AB8-B022AF3811C1}"/>
          </ac:cxnSpMkLst>
        </pc:cxnChg>
      </pc:sldChg>
      <pc:sldChg chg="del">
        <pc:chgData name="Kyle Dahlin" userId="14d2fffae17cb061" providerId="LiveId" clId="{D5E0FCAE-9819-4052-9BE8-C77A00B59F6B}" dt="2025-01-08T05:46:53.195" v="6072" actId="47"/>
        <pc:sldMkLst>
          <pc:docMk/>
          <pc:sldMk cId="1970528385" sldId="500"/>
        </pc:sldMkLst>
      </pc:sldChg>
      <pc:sldChg chg="del">
        <pc:chgData name="Kyle Dahlin" userId="14d2fffae17cb061" providerId="LiveId" clId="{D5E0FCAE-9819-4052-9BE8-C77A00B59F6B}" dt="2025-01-06T01:31:16.595" v="2365" actId="47"/>
        <pc:sldMkLst>
          <pc:docMk/>
          <pc:sldMk cId="4099462804" sldId="502"/>
        </pc:sldMkLst>
      </pc:sldChg>
      <pc:sldChg chg="addSp delSp modSp del mod">
        <pc:chgData name="Kyle Dahlin" userId="14d2fffae17cb061" providerId="LiveId" clId="{D5E0FCAE-9819-4052-9BE8-C77A00B59F6B}" dt="2025-01-08T05:31:14.918" v="6047" actId="47"/>
        <pc:sldMkLst>
          <pc:docMk/>
          <pc:sldMk cId="2411376628" sldId="504"/>
        </pc:sldMkLst>
      </pc:sldChg>
      <pc:sldChg chg="modSp del mod">
        <pc:chgData name="Kyle Dahlin" userId="14d2fffae17cb061" providerId="LiveId" clId="{D5E0FCAE-9819-4052-9BE8-C77A00B59F6B}" dt="2025-01-07T20:55:42.317" v="4711" actId="47"/>
        <pc:sldMkLst>
          <pc:docMk/>
          <pc:sldMk cId="1877355184" sldId="523"/>
        </pc:sldMkLst>
      </pc:sldChg>
      <pc:sldChg chg="del">
        <pc:chgData name="Kyle Dahlin" userId="14d2fffae17cb061" providerId="LiveId" clId="{D5E0FCAE-9819-4052-9BE8-C77A00B59F6B}" dt="2025-01-08T00:17:22.033" v="5438" actId="47"/>
        <pc:sldMkLst>
          <pc:docMk/>
          <pc:sldMk cId="1342229195" sldId="525"/>
        </pc:sldMkLst>
      </pc:sldChg>
      <pc:sldChg chg="del">
        <pc:chgData name="Kyle Dahlin" userId="14d2fffae17cb061" providerId="LiveId" clId="{D5E0FCAE-9819-4052-9BE8-C77A00B59F6B}" dt="2025-01-08T00:17:23.695" v="5439" actId="47"/>
        <pc:sldMkLst>
          <pc:docMk/>
          <pc:sldMk cId="1403785055" sldId="526"/>
        </pc:sldMkLst>
      </pc:sldChg>
      <pc:sldChg chg="del">
        <pc:chgData name="Kyle Dahlin" userId="14d2fffae17cb061" providerId="LiveId" clId="{D5E0FCAE-9819-4052-9BE8-C77A00B59F6B}" dt="2025-01-08T00:17:27.337" v="5440" actId="47"/>
        <pc:sldMkLst>
          <pc:docMk/>
          <pc:sldMk cId="4244178566" sldId="527"/>
        </pc:sldMkLst>
      </pc:sldChg>
      <pc:sldChg chg="del">
        <pc:chgData name="Kyle Dahlin" userId="14d2fffae17cb061" providerId="LiveId" clId="{D5E0FCAE-9819-4052-9BE8-C77A00B59F6B}" dt="2025-01-06T02:07:54.120" v="2726" actId="47"/>
        <pc:sldMkLst>
          <pc:docMk/>
          <pc:sldMk cId="2289646095" sldId="528"/>
        </pc:sldMkLst>
      </pc:sldChg>
      <pc:sldChg chg="mod modShow">
        <pc:chgData name="Kyle Dahlin" userId="14d2fffae17cb061" providerId="LiveId" clId="{D5E0FCAE-9819-4052-9BE8-C77A00B59F6B}" dt="2025-01-08T06:03:59.715" v="7121" actId="729"/>
        <pc:sldMkLst>
          <pc:docMk/>
          <pc:sldMk cId="221899016" sldId="529"/>
        </pc:sldMkLst>
      </pc:sldChg>
      <pc:sldChg chg="mod modShow">
        <pc:chgData name="Kyle Dahlin" userId="14d2fffae17cb061" providerId="LiveId" clId="{D5E0FCAE-9819-4052-9BE8-C77A00B59F6B}" dt="2025-01-08T06:03:59.715" v="7121" actId="729"/>
        <pc:sldMkLst>
          <pc:docMk/>
          <pc:sldMk cId="1943665533" sldId="530"/>
        </pc:sldMkLst>
      </pc:sldChg>
      <pc:sldChg chg="mod modShow">
        <pc:chgData name="Kyle Dahlin" userId="14d2fffae17cb061" providerId="LiveId" clId="{D5E0FCAE-9819-4052-9BE8-C77A00B59F6B}" dt="2025-01-08T06:03:59.715" v="7121" actId="729"/>
        <pc:sldMkLst>
          <pc:docMk/>
          <pc:sldMk cId="3983083027" sldId="532"/>
        </pc:sldMkLst>
      </pc:sldChg>
      <pc:sldChg chg="modSp del mod">
        <pc:chgData name="Kyle Dahlin" userId="14d2fffae17cb061" providerId="LiveId" clId="{D5E0FCAE-9819-4052-9BE8-C77A00B59F6B}" dt="2024-12-27T03:40:11.170" v="1650" actId="47"/>
        <pc:sldMkLst>
          <pc:docMk/>
          <pc:sldMk cId="2436242623" sldId="533"/>
        </pc:sldMkLst>
      </pc:sldChg>
      <pc:sldChg chg="del">
        <pc:chgData name="Kyle Dahlin" userId="14d2fffae17cb061" providerId="LiveId" clId="{D5E0FCAE-9819-4052-9BE8-C77A00B59F6B}" dt="2024-12-27T03:17:07.776" v="1121" actId="47"/>
        <pc:sldMkLst>
          <pc:docMk/>
          <pc:sldMk cId="336517669" sldId="534"/>
        </pc:sldMkLst>
      </pc:sldChg>
      <pc:sldChg chg="addSp delSp modSp del mod modTransition modShow">
        <pc:chgData name="Kyle Dahlin" userId="14d2fffae17cb061" providerId="LiveId" clId="{D5E0FCAE-9819-4052-9BE8-C77A00B59F6B}" dt="2025-01-07T21:03:08.710" v="4942" actId="47"/>
        <pc:sldMkLst>
          <pc:docMk/>
          <pc:sldMk cId="1339876350" sldId="535"/>
        </pc:sldMkLst>
      </pc:sldChg>
      <pc:sldChg chg="del">
        <pc:chgData name="Kyle Dahlin" userId="14d2fffae17cb061" providerId="LiveId" clId="{D5E0FCAE-9819-4052-9BE8-C77A00B59F6B}" dt="2025-01-06T02:07:51.154" v="2725" actId="47"/>
        <pc:sldMkLst>
          <pc:docMk/>
          <pc:sldMk cId="1350257061" sldId="536"/>
        </pc:sldMkLst>
      </pc:sldChg>
      <pc:sldChg chg="delSp modSp mod ord">
        <pc:chgData name="Kyle Dahlin" userId="14d2fffae17cb061" providerId="LiveId" clId="{D5E0FCAE-9819-4052-9BE8-C77A00B59F6B}" dt="2025-01-06T01:30:28.085" v="2350"/>
        <pc:sldMkLst>
          <pc:docMk/>
          <pc:sldMk cId="2260194609" sldId="537"/>
        </pc:sldMkLst>
        <pc:spChg chg="mod">
          <ac:chgData name="Kyle Dahlin" userId="14d2fffae17cb061" providerId="LiveId" clId="{D5E0FCAE-9819-4052-9BE8-C77A00B59F6B}" dt="2025-01-06T01:28:44.308" v="2309" actId="465"/>
          <ac:spMkLst>
            <pc:docMk/>
            <pc:sldMk cId="2260194609" sldId="537"/>
            <ac:spMk id="4" creationId="{6574425B-0B61-E88F-F3A2-0DE7CDFE49DD}"/>
          </ac:spMkLst>
        </pc:spChg>
      </pc:sldChg>
      <pc:sldChg chg="del">
        <pc:chgData name="Kyle Dahlin" userId="14d2fffae17cb061" providerId="LiveId" clId="{D5E0FCAE-9819-4052-9BE8-C77A00B59F6B}" dt="2025-01-06T02:04:41.764" v="2655" actId="47"/>
        <pc:sldMkLst>
          <pc:docMk/>
          <pc:sldMk cId="1222589529" sldId="538"/>
        </pc:sldMkLst>
      </pc:sldChg>
      <pc:sldChg chg="add del mod modShow">
        <pc:chgData name="Kyle Dahlin" userId="14d2fffae17cb061" providerId="LiveId" clId="{D5E0FCAE-9819-4052-9BE8-C77A00B59F6B}" dt="2025-01-08T05:33:23.567" v="6063" actId="47"/>
        <pc:sldMkLst>
          <pc:docMk/>
          <pc:sldMk cId="1896022148" sldId="539"/>
        </pc:sldMkLst>
      </pc:sldChg>
      <pc:sldChg chg="del mod modShow">
        <pc:chgData name="Kyle Dahlin" userId="14d2fffae17cb061" providerId="LiveId" clId="{D5E0FCAE-9819-4052-9BE8-C77A00B59F6B}" dt="2025-01-08T05:33:23.567" v="6063" actId="47"/>
        <pc:sldMkLst>
          <pc:docMk/>
          <pc:sldMk cId="3007751110" sldId="540"/>
        </pc:sldMkLst>
      </pc:sldChg>
      <pc:sldChg chg="del mod modShow">
        <pc:chgData name="Kyle Dahlin" userId="14d2fffae17cb061" providerId="LiveId" clId="{D5E0FCAE-9819-4052-9BE8-C77A00B59F6B}" dt="2025-01-08T05:33:23.567" v="6063" actId="47"/>
        <pc:sldMkLst>
          <pc:docMk/>
          <pc:sldMk cId="694753694" sldId="541"/>
        </pc:sldMkLst>
      </pc:sldChg>
      <pc:sldChg chg="del">
        <pc:chgData name="Kyle Dahlin" userId="14d2fffae17cb061" providerId="LiveId" clId="{D5E0FCAE-9819-4052-9BE8-C77A00B59F6B}" dt="2025-01-08T00:17:20.178" v="5437" actId="47"/>
        <pc:sldMkLst>
          <pc:docMk/>
          <pc:sldMk cId="422287330" sldId="542"/>
        </pc:sldMkLst>
      </pc:sldChg>
      <pc:sldChg chg="ord">
        <pc:chgData name="Kyle Dahlin" userId="14d2fffae17cb061" providerId="LiveId" clId="{D5E0FCAE-9819-4052-9BE8-C77A00B59F6B}" dt="2025-01-08T00:17:06.096" v="5434"/>
        <pc:sldMkLst>
          <pc:docMk/>
          <pc:sldMk cId="2640682712" sldId="543"/>
        </pc:sldMkLst>
      </pc:sldChg>
      <pc:sldChg chg="del">
        <pc:chgData name="Kyle Dahlin" userId="14d2fffae17cb061" providerId="LiveId" clId="{D5E0FCAE-9819-4052-9BE8-C77A00B59F6B}" dt="2025-01-06T01:31:21.429" v="2366" actId="47"/>
        <pc:sldMkLst>
          <pc:docMk/>
          <pc:sldMk cId="1223114446" sldId="544"/>
        </pc:sldMkLst>
      </pc:sldChg>
      <pc:sldChg chg="modSp mod">
        <pc:chgData name="Kyle Dahlin" userId="14d2fffae17cb061" providerId="LiveId" clId="{D5E0FCAE-9819-4052-9BE8-C77A00B59F6B}" dt="2025-01-08T05:46:27.810" v="6071" actId="1076"/>
        <pc:sldMkLst>
          <pc:docMk/>
          <pc:sldMk cId="2304936888" sldId="545"/>
        </pc:sldMkLst>
        <pc:spChg chg="mod">
          <ac:chgData name="Kyle Dahlin" userId="14d2fffae17cb061" providerId="LiveId" clId="{D5E0FCAE-9819-4052-9BE8-C77A00B59F6B}" dt="2025-01-08T05:46:27.810" v="6071" actId="1076"/>
          <ac:spMkLst>
            <pc:docMk/>
            <pc:sldMk cId="2304936888" sldId="545"/>
            <ac:spMk id="4" creationId="{B73DFAAE-ECFC-6C6A-B948-3A5C5ABEFB7D}"/>
          </ac:spMkLst>
        </pc:spChg>
      </pc:sldChg>
      <pc:sldChg chg="addSp delSp modSp mod">
        <pc:chgData name="Kyle Dahlin" userId="14d2fffae17cb061" providerId="LiveId" clId="{D5E0FCAE-9819-4052-9BE8-C77A00B59F6B}" dt="2025-01-08T06:03:03.558" v="7114" actId="404"/>
        <pc:sldMkLst>
          <pc:docMk/>
          <pc:sldMk cId="2574918564" sldId="546"/>
        </pc:sldMkLst>
        <pc:spChg chg="mod">
          <ac:chgData name="Kyle Dahlin" userId="14d2fffae17cb061" providerId="LiveId" clId="{D5E0FCAE-9819-4052-9BE8-C77A00B59F6B}" dt="2025-01-08T06:02:54.229" v="7112" actId="14100"/>
          <ac:spMkLst>
            <pc:docMk/>
            <pc:sldMk cId="2574918564" sldId="546"/>
            <ac:spMk id="2" creationId="{C6F0ABC6-D83C-8785-70D7-88366103B828}"/>
          </ac:spMkLst>
        </pc:spChg>
        <pc:spChg chg="mod">
          <ac:chgData name="Kyle Dahlin" userId="14d2fffae17cb061" providerId="LiveId" clId="{D5E0FCAE-9819-4052-9BE8-C77A00B59F6B}" dt="2025-01-08T06:03:03.558" v="7114" actId="404"/>
          <ac:spMkLst>
            <pc:docMk/>
            <pc:sldMk cId="2574918564" sldId="546"/>
            <ac:spMk id="6" creationId="{DBCC2E4E-D6F8-815B-97A7-0574707EF3B7}"/>
          </ac:spMkLst>
        </pc:spChg>
        <pc:spChg chg="mod topLvl">
          <ac:chgData name="Kyle Dahlin" userId="14d2fffae17cb061" providerId="LiveId" clId="{D5E0FCAE-9819-4052-9BE8-C77A00B59F6B}" dt="2025-01-08T06:03:03.558" v="7114" actId="404"/>
          <ac:spMkLst>
            <pc:docMk/>
            <pc:sldMk cId="2574918564" sldId="546"/>
            <ac:spMk id="9" creationId="{104198C7-70C2-FC4D-B7B9-F299D41DB122}"/>
          </ac:spMkLst>
        </pc:spChg>
        <pc:spChg chg="mod topLvl">
          <ac:chgData name="Kyle Dahlin" userId="14d2fffae17cb061" providerId="LiveId" clId="{D5E0FCAE-9819-4052-9BE8-C77A00B59F6B}" dt="2025-01-08T06:02:58.889" v="7113" actId="165"/>
          <ac:spMkLst>
            <pc:docMk/>
            <pc:sldMk cId="2574918564" sldId="546"/>
            <ac:spMk id="12" creationId="{2D4B02BB-EC98-7EA9-8586-ACB87DB68914}"/>
          </ac:spMkLst>
        </pc:spChg>
        <pc:spChg chg="mod topLvl">
          <ac:chgData name="Kyle Dahlin" userId="14d2fffae17cb061" providerId="LiveId" clId="{D5E0FCAE-9819-4052-9BE8-C77A00B59F6B}" dt="2025-01-08T06:02:58.889" v="7113" actId="165"/>
          <ac:spMkLst>
            <pc:docMk/>
            <pc:sldMk cId="2574918564" sldId="546"/>
            <ac:spMk id="15" creationId="{69D29E61-E620-04F5-4B92-17394859A076}"/>
          </ac:spMkLst>
        </pc:spChg>
        <pc:spChg chg="mod topLvl">
          <ac:chgData name="Kyle Dahlin" userId="14d2fffae17cb061" providerId="LiveId" clId="{D5E0FCAE-9819-4052-9BE8-C77A00B59F6B}" dt="2025-01-08T06:02:58.889" v="7113" actId="165"/>
          <ac:spMkLst>
            <pc:docMk/>
            <pc:sldMk cId="2574918564" sldId="546"/>
            <ac:spMk id="16" creationId="{13BACA50-05B2-B462-E8E2-3B8D858013BB}"/>
          </ac:spMkLst>
        </pc:spChg>
        <pc:spChg chg="mod topLvl">
          <ac:chgData name="Kyle Dahlin" userId="14d2fffae17cb061" providerId="LiveId" clId="{D5E0FCAE-9819-4052-9BE8-C77A00B59F6B}" dt="2025-01-08T06:02:58.889" v="7113" actId="165"/>
          <ac:spMkLst>
            <pc:docMk/>
            <pc:sldMk cId="2574918564" sldId="546"/>
            <ac:spMk id="17" creationId="{51C5C775-F5C8-00B6-A3EC-35CBE328663C}"/>
          </ac:spMkLst>
        </pc:spChg>
        <pc:spChg chg="mod topLvl">
          <ac:chgData name="Kyle Dahlin" userId="14d2fffae17cb061" providerId="LiveId" clId="{D5E0FCAE-9819-4052-9BE8-C77A00B59F6B}" dt="2025-01-08T06:02:58.889" v="7113" actId="165"/>
          <ac:spMkLst>
            <pc:docMk/>
            <pc:sldMk cId="2574918564" sldId="546"/>
            <ac:spMk id="18" creationId="{49319F24-1578-C682-EFDA-100EB08317A9}"/>
          </ac:spMkLst>
        </pc:spChg>
        <pc:spChg chg="mod topLvl">
          <ac:chgData name="Kyle Dahlin" userId="14d2fffae17cb061" providerId="LiveId" clId="{D5E0FCAE-9819-4052-9BE8-C77A00B59F6B}" dt="2025-01-08T06:02:58.889" v="7113" actId="165"/>
          <ac:spMkLst>
            <pc:docMk/>
            <pc:sldMk cId="2574918564" sldId="546"/>
            <ac:spMk id="19" creationId="{3DABCF47-9AE7-00CF-496A-0C8BA7A2C5AB}"/>
          </ac:spMkLst>
        </pc:spChg>
        <pc:spChg chg="mod topLvl">
          <ac:chgData name="Kyle Dahlin" userId="14d2fffae17cb061" providerId="LiveId" clId="{D5E0FCAE-9819-4052-9BE8-C77A00B59F6B}" dt="2025-01-08T06:02:58.889" v="7113" actId="165"/>
          <ac:spMkLst>
            <pc:docMk/>
            <pc:sldMk cId="2574918564" sldId="546"/>
            <ac:spMk id="20" creationId="{46584916-B415-FBA6-9EB4-3E2966FBA9D3}"/>
          </ac:spMkLst>
        </pc:spChg>
        <pc:spChg chg="mod topLvl">
          <ac:chgData name="Kyle Dahlin" userId="14d2fffae17cb061" providerId="LiveId" clId="{D5E0FCAE-9819-4052-9BE8-C77A00B59F6B}" dt="2025-01-08T06:02:58.889" v="7113" actId="165"/>
          <ac:spMkLst>
            <pc:docMk/>
            <pc:sldMk cId="2574918564" sldId="546"/>
            <ac:spMk id="21" creationId="{D602DE6B-EB73-DCE7-6DE3-C9B5D6D89F06}"/>
          </ac:spMkLst>
        </pc:spChg>
        <pc:spChg chg="mod topLvl">
          <ac:chgData name="Kyle Dahlin" userId="14d2fffae17cb061" providerId="LiveId" clId="{D5E0FCAE-9819-4052-9BE8-C77A00B59F6B}" dt="2025-01-08T06:02:58.889" v="7113" actId="165"/>
          <ac:spMkLst>
            <pc:docMk/>
            <pc:sldMk cId="2574918564" sldId="546"/>
            <ac:spMk id="22" creationId="{9602CB2A-D200-B090-A074-3229E9F97DE3}"/>
          </ac:spMkLst>
        </pc:spChg>
        <pc:spChg chg="mod topLvl">
          <ac:chgData name="Kyle Dahlin" userId="14d2fffae17cb061" providerId="LiveId" clId="{D5E0FCAE-9819-4052-9BE8-C77A00B59F6B}" dt="2025-01-08T06:02:58.889" v="7113" actId="165"/>
          <ac:spMkLst>
            <pc:docMk/>
            <pc:sldMk cId="2574918564" sldId="546"/>
            <ac:spMk id="23" creationId="{8739F513-8433-F64C-FCE3-342EAAE27CDB}"/>
          </ac:spMkLst>
        </pc:spChg>
        <pc:spChg chg="mod topLvl">
          <ac:chgData name="Kyle Dahlin" userId="14d2fffae17cb061" providerId="LiveId" clId="{D5E0FCAE-9819-4052-9BE8-C77A00B59F6B}" dt="2025-01-08T06:02:58.889" v="7113" actId="165"/>
          <ac:spMkLst>
            <pc:docMk/>
            <pc:sldMk cId="2574918564" sldId="546"/>
            <ac:spMk id="24" creationId="{53F662F4-408F-E926-6647-CC42148F77E0}"/>
          </ac:spMkLst>
        </pc:spChg>
        <pc:spChg chg="mod topLvl">
          <ac:chgData name="Kyle Dahlin" userId="14d2fffae17cb061" providerId="LiveId" clId="{D5E0FCAE-9819-4052-9BE8-C77A00B59F6B}" dt="2025-01-08T06:02:58.889" v="7113" actId="165"/>
          <ac:spMkLst>
            <pc:docMk/>
            <pc:sldMk cId="2574918564" sldId="546"/>
            <ac:spMk id="25" creationId="{6FCAB817-4EE2-03CA-E873-5423F9F1704A}"/>
          </ac:spMkLst>
        </pc:spChg>
        <pc:spChg chg="mod topLvl">
          <ac:chgData name="Kyle Dahlin" userId="14d2fffae17cb061" providerId="LiveId" clId="{D5E0FCAE-9819-4052-9BE8-C77A00B59F6B}" dt="2025-01-08T06:02:58.889" v="7113" actId="165"/>
          <ac:spMkLst>
            <pc:docMk/>
            <pc:sldMk cId="2574918564" sldId="546"/>
            <ac:spMk id="28" creationId="{A2463A34-86A3-C82F-3AF6-63FB5B0AD04E}"/>
          </ac:spMkLst>
        </pc:spChg>
        <pc:spChg chg="mod topLvl">
          <ac:chgData name="Kyle Dahlin" userId="14d2fffae17cb061" providerId="LiveId" clId="{D5E0FCAE-9819-4052-9BE8-C77A00B59F6B}" dt="2025-01-08T06:02:58.889" v="7113" actId="165"/>
          <ac:spMkLst>
            <pc:docMk/>
            <pc:sldMk cId="2574918564" sldId="546"/>
            <ac:spMk id="29" creationId="{B6D0CBA9-C02E-A044-1D56-2EC1CBF4CA51}"/>
          </ac:spMkLst>
        </pc:spChg>
        <pc:picChg chg="mod topLvl">
          <ac:chgData name="Kyle Dahlin" userId="14d2fffae17cb061" providerId="LiveId" clId="{D5E0FCAE-9819-4052-9BE8-C77A00B59F6B}" dt="2025-01-08T06:02:58.889" v="7113" actId="165"/>
          <ac:picMkLst>
            <pc:docMk/>
            <pc:sldMk cId="2574918564" sldId="546"/>
            <ac:picMk id="8" creationId="{4FE763B2-9F85-9CA6-504C-5EC3530B6196}"/>
          </ac:picMkLst>
        </pc:picChg>
        <pc:picChg chg="mod topLvl">
          <ac:chgData name="Kyle Dahlin" userId="14d2fffae17cb061" providerId="LiveId" clId="{D5E0FCAE-9819-4052-9BE8-C77A00B59F6B}" dt="2025-01-08T06:02:58.889" v="7113" actId="165"/>
          <ac:picMkLst>
            <pc:docMk/>
            <pc:sldMk cId="2574918564" sldId="546"/>
            <ac:picMk id="30" creationId="{8F601E26-7B05-1E6C-48E9-B724F113B326}"/>
          </ac:picMkLst>
        </pc:picChg>
      </pc:sldChg>
      <pc:sldChg chg="modSp del mod">
        <pc:chgData name="Kyle Dahlin" userId="14d2fffae17cb061" providerId="LiveId" clId="{D5E0FCAE-9819-4052-9BE8-C77A00B59F6B}" dt="2025-01-08T15:28:56.537" v="7740" actId="47"/>
        <pc:sldMkLst>
          <pc:docMk/>
          <pc:sldMk cId="2820804837" sldId="547"/>
        </pc:sldMkLst>
      </pc:sldChg>
      <pc:sldChg chg="addSp delSp modSp mod">
        <pc:chgData name="Kyle Dahlin" userId="14d2fffae17cb061" providerId="LiveId" clId="{D5E0FCAE-9819-4052-9BE8-C77A00B59F6B}" dt="2025-01-08T15:29:26.687" v="7748" actId="167"/>
        <pc:sldMkLst>
          <pc:docMk/>
          <pc:sldMk cId="1464408702" sldId="548"/>
        </pc:sldMkLst>
        <pc:picChg chg="add mod ord">
          <ac:chgData name="Kyle Dahlin" userId="14d2fffae17cb061" providerId="LiveId" clId="{D5E0FCAE-9819-4052-9BE8-C77A00B59F6B}" dt="2025-01-08T15:29:26.687" v="7748" actId="167"/>
          <ac:picMkLst>
            <pc:docMk/>
            <pc:sldMk cId="1464408702" sldId="548"/>
            <ac:picMk id="6" creationId="{5126FC77-C349-507B-3D17-3130A3B50878}"/>
          </ac:picMkLst>
        </pc:picChg>
      </pc:sldChg>
      <pc:sldChg chg="del">
        <pc:chgData name="Kyle Dahlin" userId="14d2fffae17cb061" providerId="LiveId" clId="{D5E0FCAE-9819-4052-9BE8-C77A00B59F6B}" dt="2025-01-07T21:03:08.710" v="4942" actId="47"/>
        <pc:sldMkLst>
          <pc:docMk/>
          <pc:sldMk cId="3804875035" sldId="549"/>
        </pc:sldMkLst>
      </pc:sldChg>
      <pc:sldChg chg="del">
        <pc:chgData name="Kyle Dahlin" userId="14d2fffae17cb061" providerId="LiveId" clId="{D5E0FCAE-9819-4052-9BE8-C77A00B59F6B}" dt="2025-01-06T01:32:39.299" v="2385" actId="47"/>
        <pc:sldMkLst>
          <pc:docMk/>
          <pc:sldMk cId="1889809919" sldId="550"/>
        </pc:sldMkLst>
      </pc:sldChg>
      <pc:sldChg chg="del mod modShow">
        <pc:chgData name="Kyle Dahlin" userId="14d2fffae17cb061" providerId="LiveId" clId="{D5E0FCAE-9819-4052-9BE8-C77A00B59F6B}" dt="2025-01-08T05:33:18.317" v="6062" actId="47"/>
        <pc:sldMkLst>
          <pc:docMk/>
          <pc:sldMk cId="4226185434" sldId="551"/>
        </pc:sldMkLst>
      </pc:sldChg>
      <pc:sldChg chg="addSp delSp modSp mod ord">
        <pc:chgData name="Kyle Dahlin" userId="14d2fffae17cb061" providerId="LiveId" clId="{D5E0FCAE-9819-4052-9BE8-C77A00B59F6B}" dt="2025-01-08T06:18:02.985" v="7379" actId="1037"/>
        <pc:sldMkLst>
          <pc:docMk/>
          <pc:sldMk cId="3640137445" sldId="553"/>
        </pc:sldMkLst>
        <pc:spChg chg="mod">
          <ac:chgData name="Kyle Dahlin" userId="14d2fffae17cb061" providerId="LiveId" clId="{D5E0FCAE-9819-4052-9BE8-C77A00B59F6B}" dt="2025-01-08T06:14:42.188" v="7208" actId="6549"/>
          <ac:spMkLst>
            <pc:docMk/>
            <pc:sldMk cId="3640137445" sldId="553"/>
            <ac:spMk id="2" creationId="{3721CC66-1A7D-6088-949A-AF740F68D0AC}"/>
          </ac:spMkLst>
        </pc:spChg>
        <pc:picChg chg="add mod modCrop">
          <ac:chgData name="Kyle Dahlin" userId="14d2fffae17cb061" providerId="LiveId" clId="{D5E0FCAE-9819-4052-9BE8-C77A00B59F6B}" dt="2025-01-08T06:17:52.473" v="7316"/>
          <ac:picMkLst>
            <pc:docMk/>
            <pc:sldMk cId="3640137445" sldId="553"/>
            <ac:picMk id="13" creationId="{7C4B46DC-4FBA-367A-BF23-901F726F4556}"/>
          </ac:picMkLst>
        </pc:picChg>
        <pc:picChg chg="add mod modCrop">
          <ac:chgData name="Kyle Dahlin" userId="14d2fffae17cb061" providerId="LiveId" clId="{D5E0FCAE-9819-4052-9BE8-C77A00B59F6B}" dt="2025-01-08T06:18:02.985" v="7379" actId="1037"/>
          <ac:picMkLst>
            <pc:docMk/>
            <pc:sldMk cId="3640137445" sldId="553"/>
            <ac:picMk id="15" creationId="{9CFC5FDA-7065-0532-65F1-D552707AC7B1}"/>
          </ac:picMkLst>
        </pc:picChg>
        <pc:picChg chg="add mod modCrop">
          <ac:chgData name="Kyle Dahlin" userId="14d2fffae17cb061" providerId="LiveId" clId="{D5E0FCAE-9819-4052-9BE8-C77A00B59F6B}" dt="2025-01-08T06:18:02.985" v="7379" actId="1037"/>
          <ac:picMkLst>
            <pc:docMk/>
            <pc:sldMk cId="3640137445" sldId="553"/>
            <ac:picMk id="16" creationId="{543FD2B5-CC66-7C27-6FF4-FDB96C3FAD0C}"/>
          </ac:picMkLst>
        </pc:picChg>
        <pc:picChg chg="add mod modCrop">
          <ac:chgData name="Kyle Dahlin" userId="14d2fffae17cb061" providerId="LiveId" clId="{D5E0FCAE-9819-4052-9BE8-C77A00B59F6B}" dt="2025-01-08T06:18:02.985" v="7379" actId="1037"/>
          <ac:picMkLst>
            <pc:docMk/>
            <pc:sldMk cId="3640137445" sldId="553"/>
            <ac:picMk id="17" creationId="{AA6B87DE-7F9B-B813-89A8-622C8BA7DFF7}"/>
          </ac:picMkLst>
        </pc:picChg>
        <pc:picChg chg="add mod modCrop">
          <ac:chgData name="Kyle Dahlin" userId="14d2fffae17cb061" providerId="LiveId" clId="{D5E0FCAE-9819-4052-9BE8-C77A00B59F6B}" dt="2025-01-08T06:18:02.985" v="7379" actId="1037"/>
          <ac:picMkLst>
            <pc:docMk/>
            <pc:sldMk cId="3640137445" sldId="553"/>
            <ac:picMk id="19" creationId="{5B62B5B1-B3F7-60D5-6336-2502D76D099D}"/>
          </ac:picMkLst>
        </pc:picChg>
      </pc:sldChg>
      <pc:sldChg chg="del">
        <pc:chgData name="Kyle Dahlin" userId="14d2fffae17cb061" providerId="LiveId" clId="{D5E0FCAE-9819-4052-9BE8-C77A00B59F6B}" dt="2025-01-06T00:52:25.350" v="1929" actId="47"/>
        <pc:sldMkLst>
          <pc:docMk/>
          <pc:sldMk cId="319930986" sldId="554"/>
        </pc:sldMkLst>
      </pc:sldChg>
      <pc:sldChg chg="del">
        <pc:chgData name="Kyle Dahlin" userId="14d2fffae17cb061" providerId="LiveId" clId="{D5E0FCAE-9819-4052-9BE8-C77A00B59F6B}" dt="2025-01-06T00:52:22.673" v="1928" actId="47"/>
        <pc:sldMkLst>
          <pc:docMk/>
          <pc:sldMk cId="2062116558" sldId="555"/>
        </pc:sldMkLst>
      </pc:sldChg>
      <pc:sldChg chg="del">
        <pc:chgData name="Kyle Dahlin" userId="14d2fffae17cb061" providerId="LiveId" clId="{D5E0FCAE-9819-4052-9BE8-C77A00B59F6B}" dt="2025-01-06T02:04:51.443" v="2656" actId="47"/>
        <pc:sldMkLst>
          <pc:docMk/>
          <pc:sldMk cId="311295468" sldId="556"/>
        </pc:sldMkLst>
      </pc:sldChg>
      <pc:sldChg chg="del">
        <pc:chgData name="Kyle Dahlin" userId="14d2fffae17cb061" providerId="LiveId" clId="{D5E0FCAE-9819-4052-9BE8-C77A00B59F6B}" dt="2024-12-27T03:16:59.551" v="1120" actId="47"/>
        <pc:sldMkLst>
          <pc:docMk/>
          <pc:sldMk cId="423947197" sldId="557"/>
        </pc:sldMkLst>
      </pc:sldChg>
      <pc:sldChg chg="del">
        <pc:chgData name="Kyle Dahlin" userId="14d2fffae17cb061" providerId="LiveId" clId="{D5E0FCAE-9819-4052-9BE8-C77A00B59F6B}" dt="2025-01-06T00:51:43.014" v="1927" actId="47"/>
        <pc:sldMkLst>
          <pc:docMk/>
          <pc:sldMk cId="534124054" sldId="558"/>
        </pc:sldMkLst>
      </pc:sldChg>
      <pc:sldChg chg="del">
        <pc:chgData name="Kyle Dahlin" userId="14d2fffae17cb061" providerId="LiveId" clId="{D5E0FCAE-9819-4052-9BE8-C77A00B59F6B}" dt="2025-01-06T00:51:07.860" v="1923" actId="47"/>
        <pc:sldMkLst>
          <pc:docMk/>
          <pc:sldMk cId="1949996345" sldId="559"/>
        </pc:sldMkLst>
      </pc:sldChg>
      <pc:sldChg chg="add del">
        <pc:chgData name="Kyle Dahlin" userId="14d2fffae17cb061" providerId="LiveId" clId="{D5E0FCAE-9819-4052-9BE8-C77A00B59F6B}" dt="2024-12-27T02:53:30.087" v="321" actId="47"/>
        <pc:sldMkLst>
          <pc:docMk/>
          <pc:sldMk cId="3878177840" sldId="563"/>
        </pc:sldMkLst>
      </pc:sldChg>
      <pc:sldChg chg="del">
        <pc:chgData name="Kyle Dahlin" userId="14d2fffae17cb061" providerId="LiveId" clId="{D5E0FCAE-9819-4052-9BE8-C77A00B59F6B}" dt="2025-01-07T21:03:08.710" v="4942" actId="47"/>
        <pc:sldMkLst>
          <pc:docMk/>
          <pc:sldMk cId="242800539" sldId="564"/>
        </pc:sldMkLst>
      </pc:sldChg>
      <pc:sldChg chg="del mod modShow">
        <pc:chgData name="Kyle Dahlin" userId="14d2fffae17cb061" providerId="LiveId" clId="{D5E0FCAE-9819-4052-9BE8-C77A00B59F6B}" dt="2025-01-07T21:03:08.710" v="4942" actId="47"/>
        <pc:sldMkLst>
          <pc:docMk/>
          <pc:sldMk cId="2918496856" sldId="565"/>
        </pc:sldMkLst>
      </pc:sldChg>
      <pc:sldChg chg="del">
        <pc:chgData name="Kyle Dahlin" userId="14d2fffae17cb061" providerId="LiveId" clId="{D5E0FCAE-9819-4052-9BE8-C77A00B59F6B}" dt="2024-12-27T00:03:23.499" v="13" actId="47"/>
        <pc:sldMkLst>
          <pc:docMk/>
          <pc:sldMk cId="1442955165" sldId="567"/>
        </pc:sldMkLst>
      </pc:sldChg>
      <pc:sldChg chg="del">
        <pc:chgData name="Kyle Dahlin" userId="14d2fffae17cb061" providerId="LiveId" clId="{D5E0FCAE-9819-4052-9BE8-C77A00B59F6B}" dt="2024-12-27T02:46:55.145" v="260" actId="47"/>
        <pc:sldMkLst>
          <pc:docMk/>
          <pc:sldMk cId="469798955" sldId="568"/>
        </pc:sldMkLst>
      </pc:sldChg>
      <pc:sldChg chg="del">
        <pc:chgData name="Kyle Dahlin" userId="14d2fffae17cb061" providerId="LiveId" clId="{D5E0FCAE-9819-4052-9BE8-C77A00B59F6B}" dt="2024-12-27T02:46:56.549" v="261" actId="47"/>
        <pc:sldMkLst>
          <pc:docMk/>
          <pc:sldMk cId="77500124" sldId="569"/>
        </pc:sldMkLst>
      </pc:sldChg>
      <pc:sldChg chg="del">
        <pc:chgData name="Kyle Dahlin" userId="14d2fffae17cb061" providerId="LiveId" clId="{D5E0FCAE-9819-4052-9BE8-C77A00B59F6B}" dt="2024-12-27T02:47:00.109" v="262" actId="47"/>
        <pc:sldMkLst>
          <pc:docMk/>
          <pc:sldMk cId="2310628888" sldId="570"/>
        </pc:sldMkLst>
      </pc:sldChg>
      <pc:sldChg chg="modSp add del mod ord">
        <pc:chgData name="Kyle Dahlin" userId="14d2fffae17cb061" providerId="LiveId" clId="{D5E0FCAE-9819-4052-9BE8-C77A00B59F6B}" dt="2024-12-27T02:48:13.142" v="267"/>
        <pc:sldMkLst>
          <pc:docMk/>
          <pc:sldMk cId="4165864305" sldId="571"/>
        </pc:sldMkLst>
        <pc:spChg chg="mod">
          <ac:chgData name="Kyle Dahlin" userId="14d2fffae17cb061" providerId="LiveId" clId="{D5E0FCAE-9819-4052-9BE8-C77A00B59F6B}" dt="2024-12-27T02:38:46.094" v="168" actId="20577"/>
          <ac:spMkLst>
            <pc:docMk/>
            <pc:sldMk cId="4165864305" sldId="571"/>
            <ac:spMk id="3" creationId="{0EBB83E9-28A7-9581-C617-572E4BDFD8CB}"/>
          </ac:spMkLst>
        </pc:spChg>
      </pc:sldChg>
      <pc:sldChg chg="ord">
        <pc:chgData name="Kyle Dahlin" userId="14d2fffae17cb061" providerId="LiveId" clId="{D5E0FCAE-9819-4052-9BE8-C77A00B59F6B}" dt="2024-12-27T02:48:13.142" v="267"/>
        <pc:sldMkLst>
          <pc:docMk/>
          <pc:sldMk cId="3424751477" sldId="572"/>
        </pc:sldMkLst>
      </pc:sldChg>
      <pc:sldChg chg="del">
        <pc:chgData name="Kyle Dahlin" userId="14d2fffae17cb061" providerId="LiveId" clId="{D5E0FCAE-9819-4052-9BE8-C77A00B59F6B}" dt="2024-12-27T00:03:17.552" v="7" actId="47"/>
        <pc:sldMkLst>
          <pc:docMk/>
          <pc:sldMk cId="1954702849" sldId="573"/>
        </pc:sldMkLst>
      </pc:sldChg>
      <pc:sldChg chg="add del">
        <pc:chgData name="Kyle Dahlin" userId="14d2fffae17cb061" providerId="LiveId" clId="{D5E0FCAE-9819-4052-9BE8-C77A00B59F6B}" dt="2024-12-27T00:03:22.100" v="12" actId="47"/>
        <pc:sldMkLst>
          <pc:docMk/>
          <pc:sldMk cId="4281256026" sldId="574"/>
        </pc:sldMkLst>
      </pc:sldChg>
      <pc:sldChg chg="del">
        <pc:chgData name="Kyle Dahlin" userId="14d2fffae17cb061" providerId="LiveId" clId="{D5E0FCAE-9819-4052-9BE8-C77A00B59F6B}" dt="2024-12-27T00:03:18.267" v="8" actId="47"/>
        <pc:sldMkLst>
          <pc:docMk/>
          <pc:sldMk cId="2910467178" sldId="575"/>
        </pc:sldMkLst>
      </pc:sldChg>
      <pc:sldChg chg="del">
        <pc:chgData name="Kyle Dahlin" userId="14d2fffae17cb061" providerId="LiveId" clId="{D5E0FCAE-9819-4052-9BE8-C77A00B59F6B}" dt="2024-12-27T00:03:10.428" v="6" actId="47"/>
        <pc:sldMkLst>
          <pc:docMk/>
          <pc:sldMk cId="22099396" sldId="576"/>
        </pc:sldMkLst>
      </pc:sldChg>
      <pc:sldChg chg="add del">
        <pc:chgData name="Kyle Dahlin" userId="14d2fffae17cb061" providerId="LiveId" clId="{D5E0FCAE-9819-4052-9BE8-C77A00B59F6B}" dt="2024-12-27T00:03:21.249" v="11" actId="47"/>
        <pc:sldMkLst>
          <pc:docMk/>
          <pc:sldMk cId="1462484361" sldId="577"/>
        </pc:sldMkLst>
      </pc:sldChg>
      <pc:sldChg chg="del">
        <pc:chgData name="Kyle Dahlin" userId="14d2fffae17cb061" providerId="LiveId" clId="{D5E0FCAE-9819-4052-9BE8-C77A00B59F6B}" dt="2024-12-27T00:03:19.332" v="9" actId="47"/>
        <pc:sldMkLst>
          <pc:docMk/>
          <pc:sldMk cId="1844510283" sldId="578"/>
        </pc:sldMkLst>
      </pc:sldChg>
      <pc:sldChg chg="del">
        <pc:chgData name="Kyle Dahlin" userId="14d2fffae17cb061" providerId="LiveId" clId="{D5E0FCAE-9819-4052-9BE8-C77A00B59F6B}" dt="2024-12-27T00:03:20.386" v="10" actId="47"/>
        <pc:sldMkLst>
          <pc:docMk/>
          <pc:sldMk cId="2829163256" sldId="580"/>
        </pc:sldMkLst>
      </pc:sldChg>
      <pc:sldChg chg="del">
        <pc:chgData name="Kyle Dahlin" userId="14d2fffae17cb061" providerId="LiveId" clId="{D5E0FCAE-9819-4052-9BE8-C77A00B59F6B}" dt="2024-12-27T02:38:22.101" v="141" actId="47"/>
        <pc:sldMkLst>
          <pc:docMk/>
          <pc:sldMk cId="835779060" sldId="582"/>
        </pc:sldMkLst>
      </pc:sldChg>
      <pc:sldChg chg="del">
        <pc:chgData name="Kyle Dahlin" userId="14d2fffae17cb061" providerId="LiveId" clId="{D5E0FCAE-9819-4052-9BE8-C77A00B59F6B}" dt="2024-12-27T02:38:23.849" v="142" actId="47"/>
        <pc:sldMkLst>
          <pc:docMk/>
          <pc:sldMk cId="1667360278" sldId="583"/>
        </pc:sldMkLst>
      </pc:sldChg>
      <pc:sldChg chg="del">
        <pc:chgData name="Kyle Dahlin" userId="14d2fffae17cb061" providerId="LiveId" clId="{D5E0FCAE-9819-4052-9BE8-C77A00B59F6B}" dt="2024-12-27T02:38:25.555" v="143" actId="47"/>
        <pc:sldMkLst>
          <pc:docMk/>
          <pc:sldMk cId="735478712" sldId="584"/>
        </pc:sldMkLst>
      </pc:sldChg>
      <pc:sldChg chg="del">
        <pc:chgData name="Kyle Dahlin" userId="14d2fffae17cb061" providerId="LiveId" clId="{D5E0FCAE-9819-4052-9BE8-C77A00B59F6B}" dt="2024-12-27T02:38:26.622" v="144" actId="47"/>
        <pc:sldMkLst>
          <pc:docMk/>
          <pc:sldMk cId="3126309677" sldId="585"/>
        </pc:sldMkLst>
      </pc:sldChg>
      <pc:sldChg chg="del">
        <pc:chgData name="Kyle Dahlin" userId="14d2fffae17cb061" providerId="LiveId" clId="{D5E0FCAE-9819-4052-9BE8-C77A00B59F6B}" dt="2024-12-27T02:38:27.686" v="145" actId="47"/>
        <pc:sldMkLst>
          <pc:docMk/>
          <pc:sldMk cId="1275883785" sldId="586"/>
        </pc:sldMkLst>
      </pc:sldChg>
      <pc:sldChg chg="del">
        <pc:chgData name="Kyle Dahlin" userId="14d2fffae17cb061" providerId="LiveId" clId="{D5E0FCAE-9819-4052-9BE8-C77A00B59F6B}" dt="2024-12-27T02:38:29.973" v="147" actId="47"/>
        <pc:sldMkLst>
          <pc:docMk/>
          <pc:sldMk cId="2009994084" sldId="587"/>
        </pc:sldMkLst>
      </pc:sldChg>
      <pc:sldChg chg="del">
        <pc:chgData name="Kyle Dahlin" userId="14d2fffae17cb061" providerId="LiveId" clId="{D5E0FCAE-9819-4052-9BE8-C77A00B59F6B}" dt="2024-12-27T02:38:28.916" v="146" actId="47"/>
        <pc:sldMkLst>
          <pc:docMk/>
          <pc:sldMk cId="4065674010" sldId="589"/>
        </pc:sldMkLst>
      </pc:sldChg>
      <pc:sldChg chg="del">
        <pc:chgData name="Kyle Dahlin" userId="14d2fffae17cb061" providerId="LiveId" clId="{D5E0FCAE-9819-4052-9BE8-C77A00B59F6B}" dt="2024-12-27T02:38:32.351" v="148" actId="47"/>
        <pc:sldMkLst>
          <pc:docMk/>
          <pc:sldMk cId="4174572485" sldId="590"/>
        </pc:sldMkLst>
      </pc:sldChg>
      <pc:sldChg chg="ord">
        <pc:chgData name="Kyle Dahlin" userId="14d2fffae17cb061" providerId="LiveId" clId="{D5E0FCAE-9819-4052-9BE8-C77A00B59F6B}" dt="2024-12-27T02:48:13.142" v="267"/>
        <pc:sldMkLst>
          <pc:docMk/>
          <pc:sldMk cId="1120253580" sldId="591"/>
        </pc:sldMkLst>
      </pc:sldChg>
      <pc:sldChg chg="del">
        <pc:chgData name="Kyle Dahlin" userId="14d2fffae17cb061" providerId="LiveId" clId="{D5E0FCAE-9819-4052-9BE8-C77A00B59F6B}" dt="2025-01-06T00:51:04.364" v="1922" actId="47"/>
        <pc:sldMkLst>
          <pc:docMk/>
          <pc:sldMk cId="3542423472" sldId="596"/>
        </pc:sldMkLst>
      </pc:sldChg>
      <pc:sldChg chg="del">
        <pc:chgData name="Kyle Dahlin" userId="14d2fffae17cb061" providerId="LiveId" clId="{D5E0FCAE-9819-4052-9BE8-C77A00B59F6B}" dt="2025-01-06T00:51:02.121" v="1921" actId="47"/>
        <pc:sldMkLst>
          <pc:docMk/>
          <pc:sldMk cId="2334310835" sldId="597"/>
        </pc:sldMkLst>
      </pc:sldChg>
      <pc:sldChg chg="del">
        <pc:chgData name="Kyle Dahlin" userId="14d2fffae17cb061" providerId="LiveId" clId="{D5E0FCAE-9819-4052-9BE8-C77A00B59F6B}" dt="2025-01-06T00:51:30.714" v="1924" actId="47"/>
        <pc:sldMkLst>
          <pc:docMk/>
          <pc:sldMk cId="1043211467" sldId="598"/>
        </pc:sldMkLst>
      </pc:sldChg>
      <pc:sldChg chg="del">
        <pc:chgData name="Kyle Dahlin" userId="14d2fffae17cb061" providerId="LiveId" clId="{D5E0FCAE-9819-4052-9BE8-C77A00B59F6B}" dt="2025-01-06T00:51:34.565" v="1925" actId="47"/>
        <pc:sldMkLst>
          <pc:docMk/>
          <pc:sldMk cId="2479703005" sldId="599"/>
        </pc:sldMkLst>
      </pc:sldChg>
      <pc:sldChg chg="modSp ord">
        <pc:chgData name="Kyle Dahlin" userId="14d2fffae17cb061" providerId="LiveId" clId="{D5E0FCAE-9819-4052-9BE8-C77A00B59F6B}" dt="2024-12-27T02:48:13.142" v="267"/>
        <pc:sldMkLst>
          <pc:docMk/>
          <pc:sldMk cId="2963579634" sldId="600"/>
        </pc:sldMkLst>
        <pc:spChg chg="mod">
          <ac:chgData name="Kyle Dahlin" userId="14d2fffae17cb061" providerId="LiveId" clId="{D5E0FCAE-9819-4052-9BE8-C77A00B59F6B}" dt="2024-12-27T02:46:44.382" v="259" actId="20577"/>
          <ac:spMkLst>
            <pc:docMk/>
            <pc:sldMk cId="2963579634" sldId="600"/>
            <ac:spMk id="3" creationId="{0EBB83E9-28A7-9581-C617-572E4BDFD8CB}"/>
          </ac:spMkLst>
        </pc:spChg>
      </pc:sldChg>
      <pc:sldChg chg="ord">
        <pc:chgData name="Kyle Dahlin" userId="14d2fffae17cb061" providerId="LiveId" clId="{D5E0FCAE-9819-4052-9BE8-C77A00B59F6B}" dt="2024-12-27T02:48:13.142" v="267"/>
        <pc:sldMkLst>
          <pc:docMk/>
          <pc:sldMk cId="4212652033" sldId="601"/>
        </pc:sldMkLst>
      </pc:sldChg>
      <pc:sldChg chg="ord">
        <pc:chgData name="Kyle Dahlin" userId="14d2fffae17cb061" providerId="LiveId" clId="{D5E0FCAE-9819-4052-9BE8-C77A00B59F6B}" dt="2024-12-27T02:48:13.142" v="267"/>
        <pc:sldMkLst>
          <pc:docMk/>
          <pc:sldMk cId="2709734569" sldId="602"/>
        </pc:sldMkLst>
      </pc:sldChg>
      <pc:sldChg chg="del">
        <pc:chgData name="Kyle Dahlin" userId="14d2fffae17cb061" providerId="LiveId" clId="{D5E0FCAE-9819-4052-9BE8-C77A00B59F6B}" dt="2024-12-27T00:02:50.265" v="0" actId="47"/>
        <pc:sldMkLst>
          <pc:docMk/>
          <pc:sldMk cId="630071534" sldId="603"/>
        </pc:sldMkLst>
      </pc:sldChg>
      <pc:sldChg chg="del">
        <pc:chgData name="Kyle Dahlin" userId="14d2fffae17cb061" providerId="LiveId" clId="{D5E0FCAE-9819-4052-9BE8-C77A00B59F6B}" dt="2024-12-27T00:02:51.462" v="1" actId="47"/>
        <pc:sldMkLst>
          <pc:docMk/>
          <pc:sldMk cId="875519079" sldId="604"/>
        </pc:sldMkLst>
      </pc:sldChg>
      <pc:sldChg chg="del">
        <pc:chgData name="Kyle Dahlin" userId="14d2fffae17cb061" providerId="LiveId" clId="{D5E0FCAE-9819-4052-9BE8-C77A00B59F6B}" dt="2025-01-08T06:00:29.375" v="6931" actId="47"/>
        <pc:sldMkLst>
          <pc:docMk/>
          <pc:sldMk cId="2185973099" sldId="605"/>
        </pc:sldMkLst>
      </pc:sldChg>
      <pc:sldChg chg="ord">
        <pc:chgData name="Kyle Dahlin" userId="14d2fffae17cb061" providerId="LiveId" clId="{D5E0FCAE-9819-4052-9BE8-C77A00B59F6B}" dt="2024-12-27T02:48:13.142" v="267"/>
        <pc:sldMkLst>
          <pc:docMk/>
          <pc:sldMk cId="1545971985" sldId="606"/>
        </pc:sldMkLst>
      </pc:sldChg>
      <pc:sldChg chg="ord">
        <pc:chgData name="Kyle Dahlin" userId="14d2fffae17cb061" providerId="LiveId" clId="{D5E0FCAE-9819-4052-9BE8-C77A00B59F6B}" dt="2024-12-27T02:48:13.142" v="267"/>
        <pc:sldMkLst>
          <pc:docMk/>
          <pc:sldMk cId="4128371996" sldId="607"/>
        </pc:sldMkLst>
      </pc:sldChg>
      <pc:sldChg chg="ord">
        <pc:chgData name="Kyle Dahlin" userId="14d2fffae17cb061" providerId="LiveId" clId="{D5E0FCAE-9819-4052-9BE8-C77A00B59F6B}" dt="2024-12-27T02:48:13.142" v="267"/>
        <pc:sldMkLst>
          <pc:docMk/>
          <pc:sldMk cId="399230362" sldId="608"/>
        </pc:sldMkLst>
      </pc:sldChg>
      <pc:sldChg chg="del">
        <pc:chgData name="Kyle Dahlin" userId="14d2fffae17cb061" providerId="LiveId" clId="{D5E0FCAE-9819-4052-9BE8-C77A00B59F6B}" dt="2024-12-27T02:47:43.177" v="263" actId="47"/>
        <pc:sldMkLst>
          <pc:docMk/>
          <pc:sldMk cId="988906551" sldId="609"/>
        </pc:sldMkLst>
      </pc:sldChg>
      <pc:sldChg chg="del">
        <pc:chgData name="Kyle Dahlin" userId="14d2fffae17cb061" providerId="LiveId" clId="{D5E0FCAE-9819-4052-9BE8-C77A00B59F6B}" dt="2024-12-27T02:47:44.909" v="264" actId="47"/>
        <pc:sldMkLst>
          <pc:docMk/>
          <pc:sldMk cId="3190595597" sldId="610"/>
        </pc:sldMkLst>
      </pc:sldChg>
      <pc:sldChg chg="del">
        <pc:chgData name="Kyle Dahlin" userId="14d2fffae17cb061" providerId="LiveId" clId="{D5E0FCAE-9819-4052-9BE8-C77A00B59F6B}" dt="2024-12-27T02:48:07.996" v="265" actId="47"/>
        <pc:sldMkLst>
          <pc:docMk/>
          <pc:sldMk cId="1364958301" sldId="611"/>
        </pc:sldMkLst>
      </pc:sldChg>
      <pc:sldChg chg="ord">
        <pc:chgData name="Kyle Dahlin" userId="14d2fffae17cb061" providerId="LiveId" clId="{D5E0FCAE-9819-4052-9BE8-C77A00B59F6B}" dt="2024-12-27T02:48:13.142" v="267"/>
        <pc:sldMkLst>
          <pc:docMk/>
          <pc:sldMk cId="3585299141" sldId="612"/>
        </pc:sldMkLst>
      </pc:sldChg>
      <pc:sldChg chg="add del">
        <pc:chgData name="Kyle Dahlin" userId="14d2fffae17cb061" providerId="LiveId" clId="{D5E0FCAE-9819-4052-9BE8-C77A00B59F6B}" dt="2025-01-06T01:22:22.507" v="2152" actId="47"/>
        <pc:sldMkLst>
          <pc:docMk/>
          <pc:sldMk cId="598158304" sldId="613"/>
        </pc:sldMkLst>
      </pc:sldChg>
      <pc:sldChg chg="del">
        <pc:chgData name="Kyle Dahlin" userId="14d2fffae17cb061" providerId="LiveId" clId="{D5E0FCAE-9819-4052-9BE8-C77A00B59F6B}" dt="2025-01-06T01:22:22.507" v="2152" actId="47"/>
        <pc:sldMkLst>
          <pc:docMk/>
          <pc:sldMk cId="1881346194" sldId="614"/>
        </pc:sldMkLst>
      </pc:sldChg>
      <pc:sldChg chg="ord">
        <pc:chgData name="Kyle Dahlin" userId="14d2fffae17cb061" providerId="LiveId" clId="{D5E0FCAE-9819-4052-9BE8-C77A00B59F6B}" dt="2024-12-27T02:48:13.142" v="267"/>
        <pc:sldMkLst>
          <pc:docMk/>
          <pc:sldMk cId="1949533764" sldId="615"/>
        </pc:sldMkLst>
      </pc:sldChg>
      <pc:sldChg chg="del">
        <pc:chgData name="Kyle Dahlin" userId="14d2fffae17cb061" providerId="LiveId" clId="{D5E0FCAE-9819-4052-9BE8-C77A00B59F6B}" dt="2024-12-27T03:17:13.418" v="1123" actId="47"/>
        <pc:sldMkLst>
          <pc:docMk/>
          <pc:sldMk cId="3754065577" sldId="617"/>
        </pc:sldMkLst>
      </pc:sldChg>
      <pc:sldChg chg="mod modShow">
        <pc:chgData name="Kyle Dahlin" userId="14d2fffae17cb061" providerId="LiveId" clId="{D5E0FCAE-9819-4052-9BE8-C77A00B59F6B}" dt="2025-01-06T00:50:50.618" v="1918" actId="729"/>
        <pc:sldMkLst>
          <pc:docMk/>
          <pc:sldMk cId="3970788331" sldId="619"/>
        </pc:sldMkLst>
      </pc:sldChg>
      <pc:sldChg chg="del">
        <pc:chgData name="Kyle Dahlin" userId="14d2fffae17cb061" providerId="LiveId" clId="{D5E0FCAE-9819-4052-9BE8-C77A00B59F6B}" dt="2025-01-06T00:50:44.688" v="1917" actId="47"/>
        <pc:sldMkLst>
          <pc:docMk/>
          <pc:sldMk cId="902914326" sldId="620"/>
        </pc:sldMkLst>
      </pc:sldChg>
      <pc:sldChg chg="addSp delSp modSp add mod modTransition">
        <pc:chgData name="Kyle Dahlin" userId="14d2fffae17cb061" providerId="LiveId" clId="{D5E0FCAE-9819-4052-9BE8-C77A00B59F6B}" dt="2025-01-08T06:25:49.143" v="7529" actId="1035"/>
        <pc:sldMkLst>
          <pc:docMk/>
          <pc:sldMk cId="3228653573" sldId="621"/>
        </pc:sldMkLst>
        <pc:spChg chg="mod">
          <ac:chgData name="Kyle Dahlin" userId="14d2fffae17cb061" providerId="LiveId" clId="{D5E0FCAE-9819-4052-9BE8-C77A00B59F6B}" dt="2025-01-07T19:18:59.331" v="4134" actId="207"/>
          <ac:spMkLst>
            <pc:docMk/>
            <pc:sldMk cId="3228653573" sldId="621"/>
            <ac:spMk id="2" creationId="{D01BEECA-EE64-B8CA-0271-1A0AC2C7BD3C}"/>
          </ac:spMkLst>
        </pc:spChg>
        <pc:spChg chg="mod topLvl">
          <ac:chgData name="Kyle Dahlin" userId="14d2fffae17cb061" providerId="LiveId" clId="{D5E0FCAE-9819-4052-9BE8-C77A00B59F6B}" dt="2025-01-08T06:25:34.656" v="7522"/>
          <ac:spMkLst>
            <pc:docMk/>
            <pc:sldMk cId="3228653573" sldId="621"/>
            <ac:spMk id="3" creationId="{4897C209-1D15-AFA4-3571-9BA4347F4E11}"/>
          </ac:spMkLst>
        </pc:spChg>
        <pc:spChg chg="mod topLvl">
          <ac:chgData name="Kyle Dahlin" userId="14d2fffae17cb061" providerId="LiveId" clId="{D5E0FCAE-9819-4052-9BE8-C77A00B59F6B}" dt="2025-01-08T06:25:42.069" v="7524" actId="164"/>
          <ac:spMkLst>
            <pc:docMk/>
            <pc:sldMk cId="3228653573" sldId="621"/>
            <ac:spMk id="6" creationId="{FB7BAE59-9A1C-F5A0-E63A-BB21FFEAC6D8}"/>
          </ac:spMkLst>
        </pc:spChg>
        <pc:spChg chg="mod topLvl">
          <ac:chgData name="Kyle Dahlin" userId="14d2fffae17cb061" providerId="LiveId" clId="{D5E0FCAE-9819-4052-9BE8-C77A00B59F6B}" dt="2025-01-08T06:25:34.656" v="7522"/>
          <ac:spMkLst>
            <pc:docMk/>
            <pc:sldMk cId="3228653573" sldId="621"/>
            <ac:spMk id="7" creationId="{6FACDC60-309B-2712-5BFE-5C2B1CEFE5FA}"/>
          </ac:spMkLst>
        </pc:spChg>
        <pc:spChg chg="mod">
          <ac:chgData name="Kyle Dahlin" userId="14d2fffae17cb061" providerId="LiveId" clId="{D5E0FCAE-9819-4052-9BE8-C77A00B59F6B}" dt="2025-01-08T06:25:42.069" v="7524" actId="164"/>
          <ac:spMkLst>
            <pc:docMk/>
            <pc:sldMk cId="3228653573" sldId="621"/>
            <ac:spMk id="11" creationId="{0017D9B4-C3ED-F77B-F257-0A29F2E1002E}"/>
          </ac:spMkLst>
        </pc:spChg>
        <pc:spChg chg="mod">
          <ac:chgData name="Kyle Dahlin" userId="14d2fffae17cb061" providerId="LiveId" clId="{D5E0FCAE-9819-4052-9BE8-C77A00B59F6B}" dt="2025-01-08T06:25:34.656" v="7522"/>
          <ac:spMkLst>
            <pc:docMk/>
            <pc:sldMk cId="3228653573" sldId="621"/>
            <ac:spMk id="12" creationId="{204497AF-1099-6D64-A349-C8552FEC092A}"/>
          </ac:spMkLst>
        </pc:spChg>
        <pc:spChg chg="mod">
          <ac:chgData name="Kyle Dahlin" userId="14d2fffae17cb061" providerId="LiveId" clId="{D5E0FCAE-9819-4052-9BE8-C77A00B59F6B}" dt="2025-01-08T06:25:34.656" v="7522"/>
          <ac:spMkLst>
            <pc:docMk/>
            <pc:sldMk cId="3228653573" sldId="621"/>
            <ac:spMk id="13" creationId="{CFBFD85C-ECB4-4CBD-E8F9-81BA0AD88607}"/>
          </ac:spMkLst>
        </pc:spChg>
        <pc:spChg chg="add mod">
          <ac:chgData name="Kyle Dahlin" userId="14d2fffae17cb061" providerId="LiveId" clId="{D5E0FCAE-9819-4052-9BE8-C77A00B59F6B}" dt="2025-01-08T06:25:49.143" v="7529" actId="1035"/>
          <ac:spMkLst>
            <pc:docMk/>
            <pc:sldMk cId="3228653573" sldId="621"/>
            <ac:spMk id="19" creationId="{F36DCD45-FB82-CFB9-8F52-CC70A08AA1A5}"/>
          </ac:spMkLst>
        </pc:spChg>
        <pc:spChg chg="add mod">
          <ac:chgData name="Kyle Dahlin" userId="14d2fffae17cb061" providerId="LiveId" clId="{D5E0FCAE-9819-4052-9BE8-C77A00B59F6B}" dt="2025-01-08T06:25:34.656" v="7522"/>
          <ac:spMkLst>
            <pc:docMk/>
            <pc:sldMk cId="3228653573" sldId="621"/>
            <ac:spMk id="20" creationId="{DA1A6A73-2A8B-2B3F-A9E5-A5B3E83CCC9A}"/>
          </ac:spMkLst>
        </pc:spChg>
        <pc:spChg chg="add del mod">
          <ac:chgData name="Kyle Dahlin" userId="14d2fffae17cb061" providerId="LiveId" clId="{D5E0FCAE-9819-4052-9BE8-C77A00B59F6B}" dt="2025-01-08T06:25:49.143" v="7529" actId="1035"/>
          <ac:spMkLst>
            <pc:docMk/>
            <pc:sldMk cId="3228653573" sldId="621"/>
            <ac:spMk id="22" creationId="{78C0B1B8-E43D-6135-36CD-BBA82BB2EC05}"/>
          </ac:spMkLst>
        </pc:spChg>
        <pc:spChg chg="add del mod">
          <ac:chgData name="Kyle Dahlin" userId="14d2fffae17cb061" providerId="LiveId" clId="{D5E0FCAE-9819-4052-9BE8-C77A00B59F6B}" dt="2025-01-08T06:23:04.017" v="7466" actId="478"/>
          <ac:spMkLst>
            <pc:docMk/>
            <pc:sldMk cId="3228653573" sldId="621"/>
            <ac:spMk id="23" creationId="{6183A743-120D-4478-DE4A-BD6B85C5D2C2}"/>
          </ac:spMkLst>
        </pc:spChg>
      </pc:sldChg>
      <pc:sldChg chg="del">
        <pc:chgData name="Kyle Dahlin" userId="14d2fffae17cb061" providerId="LiveId" clId="{D5E0FCAE-9819-4052-9BE8-C77A00B59F6B}" dt="2024-12-27T03:17:10.714" v="1122" actId="47"/>
        <pc:sldMkLst>
          <pc:docMk/>
          <pc:sldMk cId="902260079" sldId="622"/>
        </pc:sldMkLst>
      </pc:sldChg>
      <pc:sldChg chg="del">
        <pc:chgData name="Kyle Dahlin" userId="14d2fffae17cb061" providerId="LiveId" clId="{D5E0FCAE-9819-4052-9BE8-C77A00B59F6B}" dt="2024-12-27T03:17:16.559" v="1124" actId="47"/>
        <pc:sldMkLst>
          <pc:docMk/>
          <pc:sldMk cId="490483720" sldId="623"/>
        </pc:sldMkLst>
      </pc:sldChg>
      <pc:sldChg chg="del">
        <pc:chgData name="Kyle Dahlin" userId="14d2fffae17cb061" providerId="LiveId" clId="{D5E0FCAE-9819-4052-9BE8-C77A00B59F6B}" dt="2024-12-27T03:17:27.671" v="1125" actId="47"/>
        <pc:sldMkLst>
          <pc:docMk/>
          <pc:sldMk cId="2753535060" sldId="624"/>
        </pc:sldMkLst>
      </pc:sldChg>
      <pc:sldChg chg="del">
        <pc:chgData name="Kyle Dahlin" userId="14d2fffae17cb061" providerId="LiveId" clId="{D5E0FCAE-9819-4052-9BE8-C77A00B59F6B}" dt="2024-12-27T03:39:38.615" v="1649" actId="47"/>
        <pc:sldMkLst>
          <pc:docMk/>
          <pc:sldMk cId="1408829418" sldId="625"/>
        </pc:sldMkLst>
      </pc:sldChg>
      <pc:sldChg chg="del">
        <pc:chgData name="Kyle Dahlin" userId="14d2fffae17cb061" providerId="LiveId" clId="{D5E0FCAE-9819-4052-9BE8-C77A00B59F6B}" dt="2025-01-06T00:50:59.739" v="1919" actId="47"/>
        <pc:sldMkLst>
          <pc:docMk/>
          <pc:sldMk cId="3037599345" sldId="626"/>
        </pc:sldMkLst>
      </pc:sldChg>
      <pc:sldChg chg="del">
        <pc:chgData name="Kyle Dahlin" userId="14d2fffae17cb061" providerId="LiveId" clId="{D5E0FCAE-9819-4052-9BE8-C77A00B59F6B}" dt="2025-01-06T00:51:00.441" v="1920" actId="47"/>
        <pc:sldMkLst>
          <pc:docMk/>
          <pc:sldMk cId="449399896" sldId="627"/>
        </pc:sldMkLst>
      </pc:sldChg>
      <pc:sldChg chg="del mod modShow">
        <pc:chgData name="Kyle Dahlin" userId="14d2fffae17cb061" providerId="LiveId" clId="{D5E0FCAE-9819-4052-9BE8-C77A00B59F6B}" dt="2025-01-08T06:00:26.590" v="6930" actId="47"/>
        <pc:sldMkLst>
          <pc:docMk/>
          <pc:sldMk cId="3270224614" sldId="628"/>
        </pc:sldMkLst>
      </pc:sldChg>
      <pc:sldChg chg="del">
        <pc:chgData name="Kyle Dahlin" userId="14d2fffae17cb061" providerId="LiveId" clId="{D5E0FCAE-9819-4052-9BE8-C77A00B59F6B}" dt="2025-01-06T02:08:49.930" v="2727" actId="47"/>
        <pc:sldMkLst>
          <pc:docMk/>
          <pc:sldMk cId="566390081" sldId="630"/>
        </pc:sldMkLst>
      </pc:sldChg>
      <pc:sldChg chg="modSp mod ord modTransition modShow">
        <pc:chgData name="Kyle Dahlin" userId="14d2fffae17cb061" providerId="LiveId" clId="{D5E0FCAE-9819-4052-9BE8-C77A00B59F6B}" dt="2025-01-07T18:44:00.139" v="3204" actId="729"/>
        <pc:sldMkLst>
          <pc:docMk/>
          <pc:sldMk cId="3882529180" sldId="631"/>
        </pc:sldMkLst>
        <pc:spChg chg="mod">
          <ac:chgData name="Kyle Dahlin" userId="14d2fffae17cb061" providerId="LiveId" clId="{D5E0FCAE-9819-4052-9BE8-C77A00B59F6B}" dt="2025-01-06T02:09:18.103" v="2733" actId="20577"/>
          <ac:spMkLst>
            <pc:docMk/>
            <pc:sldMk cId="3882529180" sldId="631"/>
            <ac:spMk id="20" creationId="{A4A853D2-5C92-E936-D596-881491FD4CF2}"/>
          </ac:spMkLst>
        </pc:spChg>
        <pc:spChg chg="mod">
          <ac:chgData name="Kyle Dahlin" userId="14d2fffae17cb061" providerId="LiveId" clId="{D5E0FCAE-9819-4052-9BE8-C77A00B59F6B}" dt="2025-01-06T02:09:13.587" v="2731" actId="20577"/>
          <ac:spMkLst>
            <pc:docMk/>
            <pc:sldMk cId="3882529180" sldId="631"/>
            <ac:spMk id="35" creationId="{31F9C29F-5787-DE0A-9749-4BDEECD06573}"/>
          </ac:spMkLst>
        </pc:spChg>
        <pc:spChg chg="mod">
          <ac:chgData name="Kyle Dahlin" userId="14d2fffae17cb061" providerId="LiveId" clId="{D5E0FCAE-9819-4052-9BE8-C77A00B59F6B}" dt="2025-01-07T02:01:00.159" v="2831" actId="2085"/>
          <ac:spMkLst>
            <pc:docMk/>
            <pc:sldMk cId="3882529180" sldId="631"/>
            <ac:spMk id="51" creationId="{5E3742EA-19EA-3F3F-F8A3-46FDE8F59043}"/>
          </ac:spMkLst>
        </pc:spChg>
        <pc:cxnChg chg="mod">
          <ac:chgData name="Kyle Dahlin" userId="14d2fffae17cb061" providerId="LiveId" clId="{D5E0FCAE-9819-4052-9BE8-C77A00B59F6B}" dt="2025-01-07T02:00:39.546" v="2828" actId="208"/>
          <ac:cxnSpMkLst>
            <pc:docMk/>
            <pc:sldMk cId="3882529180" sldId="631"/>
            <ac:cxnSpMk id="38" creationId="{AD7406A7-F43D-65A1-70D2-958430B0493E}"/>
          </ac:cxnSpMkLst>
        </pc:cxnChg>
      </pc:sldChg>
      <pc:sldChg chg="addSp delSp modSp mod ord modAnim modShow">
        <pc:chgData name="Kyle Dahlin" userId="14d2fffae17cb061" providerId="LiveId" clId="{D5E0FCAE-9819-4052-9BE8-C77A00B59F6B}" dt="2024-12-27T03:01:42.844" v="476"/>
        <pc:sldMkLst>
          <pc:docMk/>
          <pc:sldMk cId="2267721775" sldId="633"/>
        </pc:sldMkLst>
        <pc:spChg chg="add mod">
          <ac:chgData name="Kyle Dahlin" userId="14d2fffae17cb061" providerId="LiveId" clId="{D5E0FCAE-9819-4052-9BE8-C77A00B59F6B}" dt="2024-12-27T02:55:02.969" v="361" actId="1037"/>
          <ac:spMkLst>
            <pc:docMk/>
            <pc:sldMk cId="2267721775" sldId="633"/>
            <ac:spMk id="2" creationId="{BF335C38-E2BA-2656-B62A-47D5DE71C04B}"/>
          </ac:spMkLst>
        </pc:spChg>
        <pc:spChg chg="mod">
          <ac:chgData name="Kyle Dahlin" userId="14d2fffae17cb061" providerId="LiveId" clId="{D5E0FCAE-9819-4052-9BE8-C77A00B59F6B}" dt="2024-12-27T02:58:51.417" v="390" actId="20577"/>
          <ac:spMkLst>
            <pc:docMk/>
            <pc:sldMk cId="2267721775" sldId="633"/>
            <ac:spMk id="3" creationId="{6428D0F2-059E-B0CB-182F-3CE8F4F10C75}"/>
          </ac:spMkLst>
        </pc:spChg>
        <pc:spChg chg="mod">
          <ac:chgData name="Kyle Dahlin" userId="14d2fffae17cb061" providerId="LiveId" clId="{D5E0FCAE-9819-4052-9BE8-C77A00B59F6B}" dt="2024-12-27T02:59:48.271" v="426" actId="403"/>
          <ac:spMkLst>
            <pc:docMk/>
            <pc:sldMk cId="2267721775" sldId="633"/>
            <ac:spMk id="5" creationId="{7E6AF73D-5865-1F6B-8D45-B3BE33410E32}"/>
          </ac:spMkLst>
        </pc:spChg>
        <pc:spChg chg="mod">
          <ac:chgData name="Kyle Dahlin" userId="14d2fffae17cb061" providerId="LiveId" clId="{D5E0FCAE-9819-4052-9BE8-C77A00B59F6B}" dt="2024-12-27T02:59:02.098" v="394" actId="20577"/>
          <ac:spMkLst>
            <pc:docMk/>
            <pc:sldMk cId="2267721775" sldId="633"/>
            <ac:spMk id="8" creationId="{BD64D4A6-2557-243A-4DD3-D851C1F1EAAD}"/>
          </ac:spMkLst>
        </pc:spChg>
        <pc:spChg chg="mod">
          <ac:chgData name="Kyle Dahlin" userId="14d2fffae17cb061" providerId="LiveId" clId="{D5E0FCAE-9819-4052-9BE8-C77A00B59F6B}" dt="2024-12-27T02:59:17.610" v="400" actId="20577"/>
          <ac:spMkLst>
            <pc:docMk/>
            <pc:sldMk cId="2267721775" sldId="633"/>
            <ac:spMk id="9" creationId="{614095AF-1F05-6CFF-8F49-BF94790AD92C}"/>
          </ac:spMkLst>
        </pc:spChg>
        <pc:spChg chg="mod">
          <ac:chgData name="Kyle Dahlin" userId="14d2fffae17cb061" providerId="LiveId" clId="{D5E0FCAE-9819-4052-9BE8-C77A00B59F6B}" dt="2024-12-27T02:59:40.728" v="411" actId="404"/>
          <ac:spMkLst>
            <pc:docMk/>
            <pc:sldMk cId="2267721775" sldId="633"/>
            <ac:spMk id="10" creationId="{1D228AA2-B0A8-81DD-466E-1986C5523F63}"/>
          </ac:spMkLst>
        </pc:spChg>
        <pc:spChg chg="add mod">
          <ac:chgData name="Kyle Dahlin" userId="14d2fffae17cb061" providerId="LiveId" clId="{D5E0FCAE-9819-4052-9BE8-C77A00B59F6B}" dt="2024-12-27T03:01:03.154" v="474" actId="1076"/>
          <ac:spMkLst>
            <pc:docMk/>
            <pc:sldMk cId="2267721775" sldId="633"/>
            <ac:spMk id="18" creationId="{26A13AA2-3111-2BE1-B4AD-F3E8972B36CD}"/>
          </ac:spMkLst>
        </pc:spChg>
        <pc:spChg chg="add mod">
          <ac:chgData name="Kyle Dahlin" userId="14d2fffae17cb061" providerId="LiveId" clId="{D5E0FCAE-9819-4052-9BE8-C77A00B59F6B}" dt="2024-12-27T03:00:52.563" v="473" actId="1076"/>
          <ac:spMkLst>
            <pc:docMk/>
            <pc:sldMk cId="2267721775" sldId="633"/>
            <ac:spMk id="24" creationId="{74E6299F-1479-EE8C-1411-D176FE7F6F5B}"/>
          </ac:spMkLst>
        </pc:spChg>
        <pc:spChg chg="add mod">
          <ac:chgData name="Kyle Dahlin" userId="14d2fffae17cb061" providerId="LiveId" clId="{D5E0FCAE-9819-4052-9BE8-C77A00B59F6B}" dt="2024-12-27T03:00:49.219" v="472" actId="1076"/>
          <ac:spMkLst>
            <pc:docMk/>
            <pc:sldMk cId="2267721775" sldId="633"/>
            <ac:spMk id="25" creationId="{E959878B-28BA-74DD-07C6-9AED7BC8EB18}"/>
          </ac:spMkLst>
        </pc:spChg>
        <pc:spChg chg="add mod">
          <ac:chgData name="Kyle Dahlin" userId="14d2fffae17cb061" providerId="LiveId" clId="{D5E0FCAE-9819-4052-9BE8-C77A00B59F6B}" dt="2024-12-27T03:00:40.735" v="471" actId="1037"/>
          <ac:spMkLst>
            <pc:docMk/>
            <pc:sldMk cId="2267721775" sldId="633"/>
            <ac:spMk id="26" creationId="{F709EA68-20D7-1457-DF5A-EFA204E466BC}"/>
          </ac:spMkLst>
        </pc:spChg>
        <pc:spChg chg="add mod">
          <ac:chgData name="Kyle Dahlin" userId="14d2fffae17cb061" providerId="LiveId" clId="{D5E0FCAE-9819-4052-9BE8-C77A00B59F6B}" dt="2024-12-27T03:00:40.735" v="471" actId="1037"/>
          <ac:spMkLst>
            <pc:docMk/>
            <pc:sldMk cId="2267721775" sldId="633"/>
            <ac:spMk id="27" creationId="{AF52A0F7-7B7A-79E6-95CE-F83EAEBCB00E}"/>
          </ac:spMkLst>
        </pc:spChg>
        <pc:spChg chg="mod">
          <ac:chgData name="Kyle Dahlin" userId="14d2fffae17cb061" providerId="LiveId" clId="{D5E0FCAE-9819-4052-9BE8-C77A00B59F6B}" dt="2024-12-27T02:59:53.001" v="441" actId="20577"/>
          <ac:spMkLst>
            <pc:docMk/>
            <pc:sldMk cId="2267721775" sldId="633"/>
            <ac:spMk id="78" creationId="{3EBA0AAD-D702-3BFE-5C7A-1F210617EF3C}"/>
          </ac:spMkLst>
        </pc:spChg>
        <pc:cxnChg chg="mod">
          <ac:chgData name="Kyle Dahlin" userId="14d2fffae17cb061" providerId="LiveId" clId="{D5E0FCAE-9819-4052-9BE8-C77A00B59F6B}" dt="2024-12-27T02:55:02.969" v="361" actId="1037"/>
          <ac:cxnSpMkLst>
            <pc:docMk/>
            <pc:sldMk cId="2267721775" sldId="633"/>
            <ac:cxnSpMk id="14" creationId="{5015964C-B3AB-2EC7-D343-AD96DF959E81}"/>
          </ac:cxnSpMkLst>
        </pc:cxnChg>
        <pc:cxnChg chg="mod">
          <ac:chgData name="Kyle Dahlin" userId="14d2fffae17cb061" providerId="LiveId" clId="{D5E0FCAE-9819-4052-9BE8-C77A00B59F6B}" dt="2024-12-27T02:55:02.969" v="361" actId="1037"/>
          <ac:cxnSpMkLst>
            <pc:docMk/>
            <pc:sldMk cId="2267721775" sldId="633"/>
            <ac:cxnSpMk id="16" creationId="{850D8E25-157F-3FF9-286D-A650DA01CA79}"/>
          </ac:cxnSpMkLst>
        </pc:cxnChg>
        <pc:cxnChg chg="mod">
          <ac:chgData name="Kyle Dahlin" userId="14d2fffae17cb061" providerId="LiveId" clId="{D5E0FCAE-9819-4052-9BE8-C77A00B59F6B}" dt="2024-12-27T02:55:02.969" v="361" actId="1037"/>
          <ac:cxnSpMkLst>
            <pc:docMk/>
            <pc:sldMk cId="2267721775" sldId="633"/>
            <ac:cxnSpMk id="29" creationId="{6CA66C68-ED05-86A3-5D40-BD4DF1443A0B}"/>
          </ac:cxnSpMkLst>
        </pc:cxnChg>
      </pc:sldChg>
      <pc:sldChg chg="addSp modSp new mod modShow">
        <pc:chgData name="Kyle Dahlin" userId="14d2fffae17cb061" providerId="LiveId" clId="{D5E0FCAE-9819-4052-9BE8-C77A00B59F6B}" dt="2024-12-27T02:48:25.935" v="269" actId="403"/>
        <pc:sldMkLst>
          <pc:docMk/>
          <pc:sldMk cId="24357155" sldId="634"/>
        </pc:sldMkLst>
        <pc:spChg chg="add mod">
          <ac:chgData name="Kyle Dahlin" userId="14d2fffae17cb061" providerId="LiveId" clId="{D5E0FCAE-9819-4052-9BE8-C77A00B59F6B}" dt="2024-12-27T02:48:25.935" v="269" actId="403"/>
          <ac:spMkLst>
            <pc:docMk/>
            <pc:sldMk cId="24357155" sldId="634"/>
            <ac:spMk id="3" creationId="{44FAED0C-01B7-EE54-F683-C0D1D32C128B}"/>
          </ac:spMkLst>
        </pc:spChg>
      </pc:sldChg>
      <pc:sldChg chg="modSp add del mod">
        <pc:chgData name="Kyle Dahlin" userId="14d2fffae17cb061" providerId="LiveId" clId="{D5E0FCAE-9819-4052-9BE8-C77A00B59F6B}" dt="2025-01-07T19:00:09.206" v="3772" actId="113"/>
        <pc:sldMkLst>
          <pc:docMk/>
          <pc:sldMk cId="3039383987" sldId="635"/>
        </pc:sldMkLst>
        <pc:spChg chg="mod">
          <ac:chgData name="Kyle Dahlin" userId="14d2fffae17cb061" providerId="LiveId" clId="{D5E0FCAE-9819-4052-9BE8-C77A00B59F6B}" dt="2024-12-27T02:57:10.880" v="373"/>
          <ac:spMkLst>
            <pc:docMk/>
            <pc:sldMk cId="3039383987" sldId="635"/>
            <ac:spMk id="11" creationId="{6519E673-EA67-BB24-35DB-2AA5A684CACC}"/>
          </ac:spMkLst>
        </pc:spChg>
        <pc:spChg chg="mod">
          <ac:chgData name="Kyle Dahlin" userId="14d2fffae17cb061" providerId="LiveId" clId="{D5E0FCAE-9819-4052-9BE8-C77A00B59F6B}" dt="2025-01-07T19:00:09.206" v="3772" actId="113"/>
          <ac:spMkLst>
            <pc:docMk/>
            <pc:sldMk cId="3039383987" sldId="635"/>
            <ac:spMk id="108" creationId="{A6FF958A-ECE5-068D-5490-93A35E2EAAA0}"/>
          </ac:spMkLst>
        </pc:spChg>
      </pc:sldChg>
      <pc:sldChg chg="modSp add mod">
        <pc:chgData name="Kyle Dahlin" userId="14d2fffae17cb061" providerId="LiveId" clId="{D5E0FCAE-9819-4052-9BE8-C77A00B59F6B}" dt="2024-12-27T02:57:39.242" v="377"/>
        <pc:sldMkLst>
          <pc:docMk/>
          <pc:sldMk cId="304548682" sldId="636"/>
        </pc:sldMkLst>
        <pc:spChg chg="mod">
          <ac:chgData name="Kyle Dahlin" userId="14d2fffae17cb061" providerId="LiveId" clId="{D5E0FCAE-9819-4052-9BE8-C77A00B59F6B}" dt="2024-12-27T02:57:39.242" v="377"/>
          <ac:spMkLst>
            <pc:docMk/>
            <pc:sldMk cId="304548682" sldId="636"/>
            <ac:spMk id="6" creationId="{84B8435E-589E-08DB-8909-E25F45F86F9C}"/>
          </ac:spMkLst>
        </pc:spChg>
      </pc:sldChg>
      <pc:sldChg chg="modSp add del">
        <pc:chgData name="Kyle Dahlin" userId="14d2fffae17cb061" providerId="LiveId" clId="{D5E0FCAE-9819-4052-9BE8-C77A00B59F6B}" dt="2024-12-27T03:05:26.241" v="739" actId="47"/>
        <pc:sldMkLst>
          <pc:docMk/>
          <pc:sldMk cId="3659517246" sldId="637"/>
        </pc:sldMkLst>
      </pc:sldChg>
      <pc:sldChg chg="addSp delSp modSp add mod ord">
        <pc:chgData name="Kyle Dahlin" userId="14d2fffae17cb061" providerId="LiveId" clId="{D5E0FCAE-9819-4052-9BE8-C77A00B59F6B}" dt="2025-01-08T06:21:06.919" v="7435" actId="1038"/>
        <pc:sldMkLst>
          <pc:docMk/>
          <pc:sldMk cId="2563645148" sldId="638"/>
        </pc:sldMkLst>
        <pc:spChg chg="mod">
          <ac:chgData name="Kyle Dahlin" userId="14d2fffae17cb061" providerId="LiveId" clId="{D5E0FCAE-9819-4052-9BE8-C77A00B59F6B}" dt="2025-01-06T01:22:56.885" v="2154" actId="404"/>
          <ac:spMkLst>
            <pc:docMk/>
            <pc:sldMk cId="2563645148" sldId="638"/>
            <ac:spMk id="2" creationId="{B0236864-A99D-C6C1-9C26-A2420E7E0558}"/>
          </ac:spMkLst>
        </pc:spChg>
        <pc:spChg chg="add mod">
          <ac:chgData name="Kyle Dahlin" userId="14d2fffae17cb061" providerId="LiveId" clId="{D5E0FCAE-9819-4052-9BE8-C77A00B59F6B}" dt="2025-01-08T06:21:06.919" v="7435" actId="1038"/>
          <ac:spMkLst>
            <pc:docMk/>
            <pc:sldMk cId="2563645148" sldId="638"/>
            <ac:spMk id="3" creationId="{E47A27E0-3AC7-63AD-C27E-7581EB5A2C53}"/>
          </ac:spMkLst>
        </pc:spChg>
        <pc:spChg chg="mod">
          <ac:chgData name="Kyle Dahlin" userId="14d2fffae17cb061" providerId="LiveId" clId="{D5E0FCAE-9819-4052-9BE8-C77A00B59F6B}" dt="2025-01-08T06:21:06.919" v="7435" actId="1038"/>
          <ac:spMkLst>
            <pc:docMk/>
            <pc:sldMk cId="2563645148" sldId="638"/>
            <ac:spMk id="4" creationId="{D74DECEB-7B53-2339-DEFF-28079CD062D1}"/>
          </ac:spMkLst>
        </pc:spChg>
        <pc:spChg chg="add mod">
          <ac:chgData name="Kyle Dahlin" userId="14d2fffae17cb061" providerId="LiveId" clId="{D5E0FCAE-9819-4052-9BE8-C77A00B59F6B}" dt="2025-01-08T06:21:06.919" v="7435" actId="1038"/>
          <ac:spMkLst>
            <pc:docMk/>
            <pc:sldMk cId="2563645148" sldId="638"/>
            <ac:spMk id="6" creationId="{348F5D7C-9681-5445-7AB6-256F59F8E716}"/>
          </ac:spMkLst>
        </pc:spChg>
        <pc:spChg chg="add mod">
          <ac:chgData name="Kyle Dahlin" userId="14d2fffae17cb061" providerId="LiveId" clId="{D5E0FCAE-9819-4052-9BE8-C77A00B59F6B}" dt="2025-01-07T19:08:16.650" v="3941" actId="1037"/>
          <ac:spMkLst>
            <pc:docMk/>
            <pc:sldMk cId="2563645148" sldId="638"/>
            <ac:spMk id="7" creationId="{EB24093A-AF21-D766-55CA-2898DE498568}"/>
          </ac:spMkLst>
        </pc:spChg>
        <pc:spChg chg="add mod">
          <ac:chgData name="Kyle Dahlin" userId="14d2fffae17cb061" providerId="LiveId" clId="{D5E0FCAE-9819-4052-9BE8-C77A00B59F6B}" dt="2025-01-08T06:21:06.919" v="7435" actId="1038"/>
          <ac:spMkLst>
            <pc:docMk/>
            <pc:sldMk cId="2563645148" sldId="638"/>
            <ac:spMk id="8" creationId="{C4F1F58C-8807-440D-849B-04013DCB69DA}"/>
          </ac:spMkLst>
        </pc:spChg>
        <pc:spChg chg="add mod">
          <ac:chgData name="Kyle Dahlin" userId="14d2fffae17cb061" providerId="LiveId" clId="{D5E0FCAE-9819-4052-9BE8-C77A00B59F6B}" dt="2025-01-07T19:08:16.650" v="3941" actId="1037"/>
          <ac:spMkLst>
            <pc:docMk/>
            <pc:sldMk cId="2563645148" sldId="638"/>
            <ac:spMk id="10" creationId="{1568E200-335A-F4C5-6584-272430F189FA}"/>
          </ac:spMkLst>
        </pc:spChg>
        <pc:spChg chg="mod">
          <ac:chgData name="Kyle Dahlin" userId="14d2fffae17cb061" providerId="LiveId" clId="{D5E0FCAE-9819-4052-9BE8-C77A00B59F6B}" dt="2025-01-07T19:08:16.650" v="3941" actId="1037"/>
          <ac:spMkLst>
            <pc:docMk/>
            <pc:sldMk cId="2563645148" sldId="638"/>
            <ac:spMk id="12" creationId="{02A19FCE-734F-1097-FD65-9F0DAF258C7D}"/>
          </ac:spMkLst>
        </pc:spChg>
        <pc:spChg chg="add mod">
          <ac:chgData name="Kyle Dahlin" userId="14d2fffae17cb061" providerId="LiveId" clId="{D5E0FCAE-9819-4052-9BE8-C77A00B59F6B}" dt="2025-01-07T19:08:16.650" v="3941" actId="1037"/>
          <ac:spMkLst>
            <pc:docMk/>
            <pc:sldMk cId="2563645148" sldId="638"/>
            <ac:spMk id="14" creationId="{6B22D2EF-D9E3-24BC-5CF2-B0BFF9BB6F09}"/>
          </ac:spMkLst>
        </pc:spChg>
        <pc:spChg chg="add mod">
          <ac:chgData name="Kyle Dahlin" userId="14d2fffae17cb061" providerId="LiveId" clId="{D5E0FCAE-9819-4052-9BE8-C77A00B59F6B}" dt="2025-01-08T06:21:06.919" v="7435" actId="1038"/>
          <ac:spMkLst>
            <pc:docMk/>
            <pc:sldMk cId="2563645148" sldId="638"/>
            <ac:spMk id="15" creationId="{D44F7273-5B5F-29EE-46AD-D78B13DB5BDC}"/>
          </ac:spMkLst>
        </pc:spChg>
        <pc:spChg chg="mod">
          <ac:chgData name="Kyle Dahlin" userId="14d2fffae17cb061" providerId="LiveId" clId="{D5E0FCAE-9819-4052-9BE8-C77A00B59F6B}" dt="2025-01-08T06:21:06.919" v="7435" actId="1038"/>
          <ac:spMkLst>
            <pc:docMk/>
            <pc:sldMk cId="2563645148" sldId="638"/>
            <ac:spMk id="16" creationId="{33E576EA-0A33-4ED2-CD3B-C66DB5A6FA48}"/>
          </ac:spMkLst>
        </pc:spChg>
        <pc:spChg chg="add mod ord">
          <ac:chgData name="Kyle Dahlin" userId="14d2fffae17cb061" providerId="LiveId" clId="{D5E0FCAE-9819-4052-9BE8-C77A00B59F6B}" dt="2025-01-07T19:26:25.129" v="4219" actId="167"/>
          <ac:spMkLst>
            <pc:docMk/>
            <pc:sldMk cId="2563645148" sldId="638"/>
            <ac:spMk id="17" creationId="{8011C6FB-F370-3FE7-13E6-B9B8EED641A1}"/>
          </ac:spMkLst>
        </pc:spChg>
        <pc:spChg chg="mod">
          <ac:chgData name="Kyle Dahlin" userId="14d2fffae17cb061" providerId="LiveId" clId="{D5E0FCAE-9819-4052-9BE8-C77A00B59F6B}" dt="2025-01-08T06:21:06.919" v="7435" actId="1038"/>
          <ac:spMkLst>
            <pc:docMk/>
            <pc:sldMk cId="2563645148" sldId="638"/>
            <ac:spMk id="25" creationId="{76959413-321B-88A2-C25D-0F6D16A147FE}"/>
          </ac:spMkLst>
        </pc:spChg>
        <pc:spChg chg="mod">
          <ac:chgData name="Kyle Dahlin" userId="14d2fffae17cb061" providerId="LiveId" clId="{D5E0FCAE-9819-4052-9BE8-C77A00B59F6B}" dt="2025-01-08T06:21:06.919" v="7435" actId="1038"/>
          <ac:spMkLst>
            <pc:docMk/>
            <pc:sldMk cId="2563645148" sldId="638"/>
            <ac:spMk id="27" creationId="{1762F3AB-0208-A3EE-23C3-A467C5DA1800}"/>
          </ac:spMkLst>
        </pc:spChg>
        <pc:spChg chg="mod ord">
          <ac:chgData name="Kyle Dahlin" userId="14d2fffae17cb061" providerId="LiveId" clId="{D5E0FCAE-9819-4052-9BE8-C77A00B59F6B}" dt="2025-01-07T19:26:55.145" v="4228" actId="167"/>
          <ac:spMkLst>
            <pc:docMk/>
            <pc:sldMk cId="2563645148" sldId="638"/>
            <ac:spMk id="37" creationId="{6313B9C5-362B-0D17-600B-82C7ACE06B32}"/>
          </ac:spMkLst>
        </pc:spChg>
        <pc:grpChg chg="mod">
          <ac:chgData name="Kyle Dahlin" userId="14d2fffae17cb061" providerId="LiveId" clId="{D5E0FCAE-9819-4052-9BE8-C77A00B59F6B}" dt="2025-01-08T06:21:06.919" v="7435" actId="1038"/>
          <ac:grpSpMkLst>
            <pc:docMk/>
            <pc:sldMk cId="2563645148" sldId="638"/>
            <ac:grpSpMk id="34" creationId="{3342FA2F-8F6A-6657-8E01-BA85024F75B0}"/>
          </ac:grpSpMkLst>
        </pc:grpChg>
        <pc:graphicFrameChg chg="mod">
          <ac:chgData name="Kyle Dahlin" userId="14d2fffae17cb061" providerId="LiveId" clId="{D5E0FCAE-9819-4052-9BE8-C77A00B59F6B}" dt="2024-12-27T03:09:18.771" v="789" actId="34135"/>
          <ac:graphicFrameMkLst>
            <pc:docMk/>
            <pc:sldMk cId="2563645148" sldId="638"/>
            <ac:graphicFrameMk id="11" creationId="{ADB56EE0-723C-70D4-B99E-E85D7CDB02CE}"/>
          </ac:graphicFrameMkLst>
        </pc:graphicFrameChg>
      </pc:sldChg>
      <pc:sldChg chg="addSp delSp modSp add mod modTransition">
        <pc:chgData name="Kyle Dahlin" userId="14d2fffae17cb061" providerId="LiveId" clId="{D5E0FCAE-9819-4052-9BE8-C77A00B59F6B}" dt="2025-01-08T06:22:39.770" v="7464"/>
        <pc:sldMkLst>
          <pc:docMk/>
          <pc:sldMk cId="1113371875" sldId="639"/>
        </pc:sldMkLst>
        <pc:spChg chg="add mod topLvl">
          <ac:chgData name="Kyle Dahlin" userId="14d2fffae17cb061" providerId="LiveId" clId="{D5E0FCAE-9819-4052-9BE8-C77A00B59F6B}" dt="2025-01-07T19:15:35.512" v="4103" actId="165"/>
          <ac:spMkLst>
            <pc:docMk/>
            <pc:sldMk cId="1113371875" sldId="639"/>
            <ac:spMk id="8" creationId="{F8567EC8-34DD-8534-88EA-1EA123A5D3CF}"/>
          </ac:spMkLst>
        </pc:spChg>
        <pc:spChg chg="add del mod ord">
          <ac:chgData name="Kyle Dahlin" userId="14d2fffae17cb061" providerId="LiveId" clId="{D5E0FCAE-9819-4052-9BE8-C77A00B59F6B}" dt="2025-01-08T06:22:28.769" v="7461" actId="403"/>
          <ac:spMkLst>
            <pc:docMk/>
            <pc:sldMk cId="1113371875" sldId="639"/>
            <ac:spMk id="49" creationId="{D2CD83BB-2932-07E2-74BA-C56928BD1127}"/>
          </ac:spMkLst>
        </pc:spChg>
        <pc:spChg chg="add del mod">
          <ac:chgData name="Kyle Dahlin" userId="14d2fffae17cb061" providerId="LiveId" clId="{D5E0FCAE-9819-4052-9BE8-C77A00B59F6B}" dt="2025-01-07T19:28:14.273" v="4250" actId="1076"/>
          <ac:spMkLst>
            <pc:docMk/>
            <pc:sldMk cId="1113371875" sldId="639"/>
            <ac:spMk id="58" creationId="{3D49B6A3-08EF-B359-AE82-3202ACF5EE58}"/>
          </ac:spMkLst>
        </pc:spChg>
        <pc:spChg chg="add mod">
          <ac:chgData name="Kyle Dahlin" userId="14d2fffae17cb061" providerId="LiveId" clId="{D5E0FCAE-9819-4052-9BE8-C77A00B59F6B}" dt="2025-01-08T06:22:39.770" v="7464"/>
          <ac:spMkLst>
            <pc:docMk/>
            <pc:sldMk cId="1113371875" sldId="639"/>
            <ac:spMk id="62" creationId="{ECB3478A-0DD5-FBDD-B11F-280C15971368}"/>
          </ac:spMkLst>
        </pc:spChg>
        <pc:spChg chg="add mod">
          <ac:chgData name="Kyle Dahlin" userId="14d2fffae17cb061" providerId="LiveId" clId="{D5E0FCAE-9819-4052-9BE8-C77A00B59F6B}" dt="2025-01-08T06:22:39.770" v="7464"/>
          <ac:spMkLst>
            <pc:docMk/>
            <pc:sldMk cId="1113371875" sldId="639"/>
            <ac:spMk id="63" creationId="{C1F8F2D5-B01F-8849-11FD-1E440EC59FF1}"/>
          </ac:spMkLst>
        </pc:spChg>
        <pc:picChg chg="add mod">
          <ac:chgData name="Kyle Dahlin" userId="14d2fffae17cb061" providerId="LiveId" clId="{D5E0FCAE-9819-4052-9BE8-C77A00B59F6B}" dt="2025-01-07T20:12:30.663" v="4279" actId="1038"/>
          <ac:picMkLst>
            <pc:docMk/>
            <pc:sldMk cId="1113371875" sldId="639"/>
            <ac:picMk id="59" creationId="{502217A0-3B9E-0C72-2CA8-9117E8687854}"/>
          </ac:picMkLst>
        </pc:picChg>
        <pc:cxnChg chg="add mod topLvl">
          <ac:chgData name="Kyle Dahlin" userId="14d2fffae17cb061" providerId="LiveId" clId="{D5E0FCAE-9819-4052-9BE8-C77A00B59F6B}" dt="2025-01-07T19:15:35.512" v="4103" actId="165"/>
          <ac:cxnSpMkLst>
            <pc:docMk/>
            <pc:sldMk cId="1113371875" sldId="639"/>
            <ac:cxnSpMk id="10" creationId="{F225738D-C3B7-02F4-A97E-31AF202EEA00}"/>
          </ac:cxnSpMkLst>
        </pc:cxnChg>
      </pc:sldChg>
      <pc:sldChg chg="add del">
        <pc:chgData name="Kyle Dahlin" userId="14d2fffae17cb061" providerId="LiveId" clId="{D5E0FCAE-9819-4052-9BE8-C77A00B59F6B}" dt="2024-12-27T02:56:20.349" v="367"/>
        <pc:sldMkLst>
          <pc:docMk/>
          <pc:sldMk cId="380944380" sldId="640"/>
        </pc:sldMkLst>
      </pc:sldChg>
      <pc:sldChg chg="addSp delSp modSp add del mod modTransition">
        <pc:chgData name="Kyle Dahlin" userId="14d2fffae17cb061" providerId="LiveId" clId="{D5E0FCAE-9819-4052-9BE8-C77A00B59F6B}" dt="2024-12-27T03:33:03.699" v="1440" actId="47"/>
        <pc:sldMkLst>
          <pc:docMk/>
          <pc:sldMk cId="1773192083" sldId="640"/>
        </pc:sldMkLst>
      </pc:sldChg>
      <pc:sldChg chg="add">
        <pc:chgData name="Kyle Dahlin" userId="14d2fffae17cb061" providerId="LiveId" clId="{D5E0FCAE-9819-4052-9BE8-C77A00B59F6B}" dt="2024-12-27T02:56:57.267" v="369" actId="2890"/>
        <pc:sldMkLst>
          <pc:docMk/>
          <pc:sldMk cId="2018323926" sldId="641"/>
        </pc:sldMkLst>
      </pc:sldChg>
      <pc:sldChg chg="addSp delSp modSp add del mod">
        <pc:chgData name="Kyle Dahlin" userId="14d2fffae17cb061" providerId="LiveId" clId="{D5E0FCAE-9819-4052-9BE8-C77A00B59F6B}" dt="2024-12-27T03:01:13.716" v="475" actId="47"/>
        <pc:sldMkLst>
          <pc:docMk/>
          <pc:sldMk cId="535004727" sldId="642"/>
        </pc:sldMkLst>
      </pc:sldChg>
      <pc:sldChg chg="addSp delSp modSp add mod modAnim">
        <pc:chgData name="Kyle Dahlin" userId="14d2fffae17cb061" providerId="LiveId" clId="{D5E0FCAE-9819-4052-9BE8-C77A00B59F6B}" dt="2025-01-07T19:05:21.111" v="3898" actId="478"/>
        <pc:sldMkLst>
          <pc:docMk/>
          <pc:sldMk cId="1506870371" sldId="643"/>
        </pc:sldMkLst>
        <pc:spChg chg="mod">
          <ac:chgData name="Kyle Dahlin" userId="14d2fffae17cb061" providerId="LiveId" clId="{D5E0FCAE-9819-4052-9BE8-C77A00B59F6B}" dt="2024-12-27T02:59:06.927" v="396"/>
          <ac:spMkLst>
            <pc:docMk/>
            <pc:sldMk cId="1506870371" sldId="643"/>
            <ac:spMk id="9" creationId="{221438AE-3E6D-B69E-6515-6786F8576FBE}"/>
          </ac:spMkLst>
        </pc:spChg>
        <pc:spChg chg="mod">
          <ac:chgData name="Kyle Dahlin" userId="14d2fffae17cb061" providerId="LiveId" clId="{D5E0FCAE-9819-4052-9BE8-C77A00B59F6B}" dt="2024-12-27T03:06:20.119" v="745" actId="404"/>
          <ac:spMkLst>
            <pc:docMk/>
            <pc:sldMk cId="1506870371" sldId="643"/>
            <ac:spMk id="36" creationId="{E01E721E-BAA9-1518-0EBA-BB08520783FC}"/>
          </ac:spMkLst>
        </pc:spChg>
        <pc:spChg chg="mod">
          <ac:chgData name="Kyle Dahlin" userId="14d2fffae17cb061" providerId="LiveId" clId="{D5E0FCAE-9819-4052-9BE8-C77A00B59F6B}" dt="2024-12-27T03:06:20.119" v="745" actId="404"/>
          <ac:spMkLst>
            <pc:docMk/>
            <pc:sldMk cId="1506870371" sldId="643"/>
            <ac:spMk id="37" creationId="{C748F064-581A-8581-E168-E3490ED91A7B}"/>
          </ac:spMkLst>
        </pc:spChg>
        <pc:spChg chg="mod">
          <ac:chgData name="Kyle Dahlin" userId="14d2fffae17cb061" providerId="LiveId" clId="{D5E0FCAE-9819-4052-9BE8-C77A00B59F6B}" dt="2024-12-27T03:06:20.119" v="745" actId="404"/>
          <ac:spMkLst>
            <pc:docMk/>
            <pc:sldMk cId="1506870371" sldId="643"/>
            <ac:spMk id="39" creationId="{1FDC4275-89AA-AFE5-2F84-32993E0D2206}"/>
          </ac:spMkLst>
        </pc:spChg>
        <pc:spChg chg="mod">
          <ac:chgData name="Kyle Dahlin" userId="14d2fffae17cb061" providerId="LiveId" clId="{D5E0FCAE-9819-4052-9BE8-C77A00B59F6B}" dt="2024-12-27T03:06:20.119" v="745" actId="404"/>
          <ac:spMkLst>
            <pc:docMk/>
            <pc:sldMk cId="1506870371" sldId="643"/>
            <ac:spMk id="50" creationId="{CBBA1309-624D-0482-692C-86757C86E5C6}"/>
          </ac:spMkLst>
        </pc:spChg>
        <pc:spChg chg="mod">
          <ac:chgData name="Kyle Dahlin" userId="14d2fffae17cb061" providerId="LiveId" clId="{D5E0FCAE-9819-4052-9BE8-C77A00B59F6B}" dt="2024-12-27T03:06:20.119" v="745" actId="404"/>
          <ac:spMkLst>
            <pc:docMk/>
            <pc:sldMk cId="1506870371" sldId="643"/>
            <ac:spMk id="52" creationId="{BA01018D-715F-6038-7C72-2F471FE01B68}"/>
          </ac:spMkLst>
        </pc:spChg>
        <pc:spChg chg="mod">
          <ac:chgData name="Kyle Dahlin" userId="14d2fffae17cb061" providerId="LiveId" clId="{D5E0FCAE-9819-4052-9BE8-C77A00B59F6B}" dt="2024-12-27T03:06:20.119" v="745" actId="404"/>
          <ac:spMkLst>
            <pc:docMk/>
            <pc:sldMk cId="1506870371" sldId="643"/>
            <ac:spMk id="54" creationId="{0A7E03D9-43C2-FE38-D0F9-CF79BFD40336}"/>
          </ac:spMkLst>
        </pc:spChg>
        <pc:spChg chg="mod">
          <ac:chgData name="Kyle Dahlin" userId="14d2fffae17cb061" providerId="LiveId" clId="{D5E0FCAE-9819-4052-9BE8-C77A00B59F6B}" dt="2024-12-27T03:06:20.119" v="745" actId="404"/>
          <ac:spMkLst>
            <pc:docMk/>
            <pc:sldMk cId="1506870371" sldId="643"/>
            <ac:spMk id="57" creationId="{E951B178-5E1A-6D79-3C0C-4DB6856BB1DC}"/>
          </ac:spMkLst>
        </pc:spChg>
        <pc:spChg chg="mod">
          <ac:chgData name="Kyle Dahlin" userId="14d2fffae17cb061" providerId="LiveId" clId="{D5E0FCAE-9819-4052-9BE8-C77A00B59F6B}" dt="2024-12-27T03:06:20.119" v="745" actId="404"/>
          <ac:spMkLst>
            <pc:docMk/>
            <pc:sldMk cId="1506870371" sldId="643"/>
            <ac:spMk id="66" creationId="{2973B7A8-7FF6-AD32-B53C-E8F213E10D34}"/>
          </ac:spMkLst>
        </pc:spChg>
        <pc:spChg chg="mod">
          <ac:chgData name="Kyle Dahlin" userId="14d2fffae17cb061" providerId="LiveId" clId="{D5E0FCAE-9819-4052-9BE8-C77A00B59F6B}" dt="2024-12-27T03:06:20.119" v="745" actId="404"/>
          <ac:spMkLst>
            <pc:docMk/>
            <pc:sldMk cId="1506870371" sldId="643"/>
            <ac:spMk id="68" creationId="{D99FCEFF-1BB7-589A-5A72-F04317D2F198}"/>
          </ac:spMkLst>
        </pc:spChg>
        <pc:spChg chg="mod">
          <ac:chgData name="Kyle Dahlin" userId="14d2fffae17cb061" providerId="LiveId" clId="{D5E0FCAE-9819-4052-9BE8-C77A00B59F6B}" dt="2024-12-27T03:06:20.119" v="745" actId="404"/>
          <ac:spMkLst>
            <pc:docMk/>
            <pc:sldMk cId="1506870371" sldId="643"/>
            <ac:spMk id="71" creationId="{4C03969E-862D-AF06-86E2-88A4B820E356}"/>
          </ac:spMkLst>
        </pc:spChg>
        <pc:spChg chg="mod">
          <ac:chgData name="Kyle Dahlin" userId="14d2fffae17cb061" providerId="LiveId" clId="{D5E0FCAE-9819-4052-9BE8-C77A00B59F6B}" dt="2024-12-27T03:06:20.119" v="745" actId="404"/>
          <ac:spMkLst>
            <pc:docMk/>
            <pc:sldMk cId="1506870371" sldId="643"/>
            <ac:spMk id="72" creationId="{58673856-298D-0C69-8462-C1D3F078A508}"/>
          </ac:spMkLst>
        </pc:spChg>
        <pc:spChg chg="mod">
          <ac:chgData name="Kyle Dahlin" userId="14d2fffae17cb061" providerId="LiveId" clId="{D5E0FCAE-9819-4052-9BE8-C77A00B59F6B}" dt="2024-12-27T03:06:20.119" v="745" actId="404"/>
          <ac:spMkLst>
            <pc:docMk/>
            <pc:sldMk cId="1506870371" sldId="643"/>
            <ac:spMk id="73" creationId="{383CD56B-8741-7288-DA53-4CF73BA391D1}"/>
          </ac:spMkLst>
        </pc:spChg>
      </pc:sldChg>
      <pc:sldChg chg="addSp delSp modSp add del mod ord">
        <pc:chgData name="Kyle Dahlin" userId="14d2fffae17cb061" providerId="LiveId" clId="{D5E0FCAE-9819-4052-9BE8-C77A00B59F6B}" dt="2024-12-27T03:33:03.699" v="1440" actId="47"/>
        <pc:sldMkLst>
          <pc:docMk/>
          <pc:sldMk cId="2661585904" sldId="644"/>
        </pc:sldMkLst>
      </pc:sldChg>
      <pc:sldChg chg="addSp delSp modSp add mod modShow">
        <pc:chgData name="Kyle Dahlin" userId="14d2fffae17cb061" providerId="LiveId" clId="{D5E0FCAE-9819-4052-9BE8-C77A00B59F6B}" dt="2024-12-27T03:37:21.196" v="1572" actId="729"/>
        <pc:sldMkLst>
          <pc:docMk/>
          <pc:sldMk cId="443689876" sldId="645"/>
        </pc:sldMkLst>
        <pc:spChg chg="mod">
          <ac:chgData name="Kyle Dahlin" userId="14d2fffae17cb061" providerId="LiveId" clId="{D5E0FCAE-9819-4052-9BE8-C77A00B59F6B}" dt="2024-12-27T03:27:53.257" v="1315" actId="1076"/>
          <ac:spMkLst>
            <pc:docMk/>
            <pc:sldMk cId="443689876" sldId="645"/>
            <ac:spMk id="2" creationId="{6564C6D2-F594-6C0F-CBCA-2202CF74EFBC}"/>
          </ac:spMkLst>
        </pc:spChg>
        <pc:spChg chg="mod">
          <ac:chgData name="Kyle Dahlin" userId="14d2fffae17cb061" providerId="LiveId" clId="{D5E0FCAE-9819-4052-9BE8-C77A00B59F6B}" dt="2024-12-27T03:27:53.257" v="1315" actId="1076"/>
          <ac:spMkLst>
            <pc:docMk/>
            <pc:sldMk cId="443689876" sldId="645"/>
            <ac:spMk id="3" creationId="{7560E40E-931A-E1C5-FEBA-E99C93436210}"/>
          </ac:spMkLst>
        </pc:spChg>
        <pc:spChg chg="mod">
          <ac:chgData name="Kyle Dahlin" userId="14d2fffae17cb061" providerId="LiveId" clId="{D5E0FCAE-9819-4052-9BE8-C77A00B59F6B}" dt="2024-12-27T03:27:53.257" v="1315" actId="1076"/>
          <ac:spMkLst>
            <pc:docMk/>
            <pc:sldMk cId="443689876" sldId="645"/>
            <ac:spMk id="8" creationId="{2733453A-7861-B367-75DA-54055ECA12A7}"/>
          </ac:spMkLst>
        </pc:spChg>
        <pc:spChg chg="mod">
          <ac:chgData name="Kyle Dahlin" userId="14d2fffae17cb061" providerId="LiveId" clId="{D5E0FCAE-9819-4052-9BE8-C77A00B59F6B}" dt="2024-12-27T03:27:53.257" v="1315" actId="1076"/>
          <ac:spMkLst>
            <pc:docMk/>
            <pc:sldMk cId="443689876" sldId="645"/>
            <ac:spMk id="9" creationId="{346A834C-93E1-6747-5C1A-C0AB03B52A30}"/>
          </ac:spMkLst>
        </pc:spChg>
        <pc:spChg chg="mod">
          <ac:chgData name="Kyle Dahlin" userId="14d2fffae17cb061" providerId="LiveId" clId="{D5E0FCAE-9819-4052-9BE8-C77A00B59F6B}" dt="2024-12-27T03:27:53.257" v="1315" actId="1076"/>
          <ac:spMkLst>
            <pc:docMk/>
            <pc:sldMk cId="443689876" sldId="645"/>
            <ac:spMk id="10" creationId="{869A3AEB-AF7C-9713-A70C-0342D69648C4}"/>
          </ac:spMkLst>
        </pc:spChg>
        <pc:spChg chg="mod">
          <ac:chgData name="Kyle Dahlin" userId="14d2fffae17cb061" providerId="LiveId" clId="{D5E0FCAE-9819-4052-9BE8-C77A00B59F6B}" dt="2024-12-27T03:27:53.257" v="1315" actId="1076"/>
          <ac:spMkLst>
            <pc:docMk/>
            <pc:sldMk cId="443689876" sldId="645"/>
            <ac:spMk id="61" creationId="{6F89702F-85B2-B961-3F89-48804A2402CF}"/>
          </ac:spMkLst>
        </pc:spChg>
        <pc:spChg chg="mod">
          <ac:chgData name="Kyle Dahlin" userId="14d2fffae17cb061" providerId="LiveId" clId="{D5E0FCAE-9819-4052-9BE8-C77A00B59F6B}" dt="2024-12-27T03:27:53.257" v="1315" actId="1076"/>
          <ac:spMkLst>
            <pc:docMk/>
            <pc:sldMk cId="443689876" sldId="645"/>
            <ac:spMk id="69" creationId="{0C5E62BE-9D7B-64BD-2073-8443A060E758}"/>
          </ac:spMkLst>
        </pc:spChg>
        <pc:spChg chg="mod">
          <ac:chgData name="Kyle Dahlin" userId="14d2fffae17cb061" providerId="LiveId" clId="{D5E0FCAE-9819-4052-9BE8-C77A00B59F6B}" dt="2024-12-27T03:27:53.257" v="1315" actId="1076"/>
          <ac:spMkLst>
            <pc:docMk/>
            <pc:sldMk cId="443689876" sldId="645"/>
            <ac:spMk id="74" creationId="{AF4C5FEC-3451-9AFE-E0A0-F3C6650B593E}"/>
          </ac:spMkLst>
        </pc:spChg>
        <pc:spChg chg="mod">
          <ac:chgData name="Kyle Dahlin" userId="14d2fffae17cb061" providerId="LiveId" clId="{D5E0FCAE-9819-4052-9BE8-C77A00B59F6B}" dt="2024-12-27T03:27:53.257" v="1315" actId="1076"/>
          <ac:spMkLst>
            <pc:docMk/>
            <pc:sldMk cId="443689876" sldId="645"/>
            <ac:spMk id="75" creationId="{10C30A56-6B9E-AD2C-8B79-D95DA5732150}"/>
          </ac:spMkLst>
        </pc:spChg>
        <pc:spChg chg="mod">
          <ac:chgData name="Kyle Dahlin" userId="14d2fffae17cb061" providerId="LiveId" clId="{D5E0FCAE-9819-4052-9BE8-C77A00B59F6B}" dt="2024-12-27T03:27:53.257" v="1315" actId="1076"/>
          <ac:spMkLst>
            <pc:docMk/>
            <pc:sldMk cId="443689876" sldId="645"/>
            <ac:spMk id="76" creationId="{F93DE544-520B-1936-6BF5-EDAA13BD0FF1}"/>
          </ac:spMkLst>
        </pc:spChg>
        <pc:spChg chg="mod">
          <ac:chgData name="Kyle Dahlin" userId="14d2fffae17cb061" providerId="LiveId" clId="{D5E0FCAE-9819-4052-9BE8-C77A00B59F6B}" dt="2024-12-27T03:27:53.257" v="1315" actId="1076"/>
          <ac:spMkLst>
            <pc:docMk/>
            <pc:sldMk cId="443689876" sldId="645"/>
            <ac:spMk id="78" creationId="{BB132004-4684-8815-82B1-95F93A1853C7}"/>
          </ac:spMkLst>
        </pc:spChg>
        <pc:spChg chg="mod">
          <ac:chgData name="Kyle Dahlin" userId="14d2fffae17cb061" providerId="LiveId" clId="{D5E0FCAE-9819-4052-9BE8-C77A00B59F6B}" dt="2024-12-27T03:28:12.274" v="1351" actId="1076"/>
          <ac:spMkLst>
            <pc:docMk/>
            <pc:sldMk cId="443689876" sldId="645"/>
            <ac:spMk id="80" creationId="{CE4A901D-0D35-B142-1B7B-8DD6D2B4DD6F}"/>
          </ac:spMkLst>
        </pc:spChg>
        <pc:grpChg chg="mod">
          <ac:chgData name="Kyle Dahlin" userId="14d2fffae17cb061" providerId="LiveId" clId="{D5E0FCAE-9819-4052-9BE8-C77A00B59F6B}" dt="2024-12-27T03:28:01.405" v="1350" actId="1035"/>
          <ac:grpSpMkLst>
            <pc:docMk/>
            <pc:sldMk cId="443689876" sldId="645"/>
            <ac:grpSpMk id="58" creationId="{81D66843-EBDA-9174-5C75-E45468ED83C8}"/>
          </ac:grpSpMkLst>
        </pc:grpChg>
        <pc:cxnChg chg="add mod">
          <ac:chgData name="Kyle Dahlin" userId="14d2fffae17cb061" providerId="LiveId" clId="{D5E0FCAE-9819-4052-9BE8-C77A00B59F6B}" dt="2024-12-27T03:28:26.806" v="1356" actId="14100"/>
          <ac:cxnSpMkLst>
            <pc:docMk/>
            <pc:sldMk cId="443689876" sldId="645"/>
            <ac:cxnSpMk id="6" creationId="{4AE67BC1-B58A-3E05-0086-BBA0C272EA54}"/>
          </ac:cxnSpMkLst>
        </pc:cxnChg>
        <pc:cxnChg chg="mod">
          <ac:chgData name="Kyle Dahlin" userId="14d2fffae17cb061" providerId="LiveId" clId="{D5E0FCAE-9819-4052-9BE8-C77A00B59F6B}" dt="2024-12-27T03:27:53.257" v="1315" actId="1076"/>
          <ac:cxnSpMkLst>
            <pc:docMk/>
            <pc:sldMk cId="443689876" sldId="645"/>
            <ac:cxnSpMk id="11" creationId="{3F6C32BA-220E-C800-0ABE-18566C3C13E5}"/>
          </ac:cxnSpMkLst>
        </pc:cxnChg>
        <pc:cxnChg chg="mod">
          <ac:chgData name="Kyle Dahlin" userId="14d2fffae17cb061" providerId="LiveId" clId="{D5E0FCAE-9819-4052-9BE8-C77A00B59F6B}" dt="2024-12-27T03:27:53.257" v="1315" actId="1076"/>
          <ac:cxnSpMkLst>
            <pc:docMk/>
            <pc:sldMk cId="443689876" sldId="645"/>
            <ac:cxnSpMk id="12" creationId="{2C70CB7A-96CD-B57C-3C1A-2A9AD5851100}"/>
          </ac:cxnSpMkLst>
        </pc:cxnChg>
        <pc:cxnChg chg="mod">
          <ac:chgData name="Kyle Dahlin" userId="14d2fffae17cb061" providerId="LiveId" clId="{D5E0FCAE-9819-4052-9BE8-C77A00B59F6B}" dt="2024-12-27T03:27:53.257" v="1315" actId="1076"/>
          <ac:cxnSpMkLst>
            <pc:docMk/>
            <pc:sldMk cId="443689876" sldId="645"/>
            <ac:cxnSpMk id="13" creationId="{D9BFC55D-B103-9D2A-6108-145517F9D32F}"/>
          </ac:cxnSpMkLst>
        </pc:cxnChg>
        <pc:cxnChg chg="mod">
          <ac:chgData name="Kyle Dahlin" userId="14d2fffae17cb061" providerId="LiveId" clId="{D5E0FCAE-9819-4052-9BE8-C77A00B59F6B}" dt="2024-12-27T03:27:53.257" v="1315" actId="1076"/>
          <ac:cxnSpMkLst>
            <pc:docMk/>
            <pc:sldMk cId="443689876" sldId="645"/>
            <ac:cxnSpMk id="14" creationId="{88FFE4A3-AAC3-972D-F57D-96269BADDE07}"/>
          </ac:cxnSpMkLst>
        </pc:cxnChg>
        <pc:cxnChg chg="mod">
          <ac:chgData name="Kyle Dahlin" userId="14d2fffae17cb061" providerId="LiveId" clId="{D5E0FCAE-9819-4052-9BE8-C77A00B59F6B}" dt="2024-12-27T03:27:53.257" v="1315" actId="1076"/>
          <ac:cxnSpMkLst>
            <pc:docMk/>
            <pc:sldMk cId="443689876" sldId="645"/>
            <ac:cxnSpMk id="15" creationId="{9935516F-4566-CE5B-5DE9-73C77F1A771A}"/>
          </ac:cxnSpMkLst>
        </pc:cxnChg>
        <pc:cxnChg chg="mod">
          <ac:chgData name="Kyle Dahlin" userId="14d2fffae17cb061" providerId="LiveId" clId="{D5E0FCAE-9819-4052-9BE8-C77A00B59F6B}" dt="2024-12-27T03:27:53.257" v="1315" actId="1076"/>
          <ac:cxnSpMkLst>
            <pc:docMk/>
            <pc:sldMk cId="443689876" sldId="645"/>
            <ac:cxnSpMk id="16" creationId="{A82A8CA3-4C1D-78FC-7E89-17F58EAAF9C2}"/>
          </ac:cxnSpMkLst>
        </pc:cxnChg>
        <pc:cxnChg chg="mod">
          <ac:chgData name="Kyle Dahlin" userId="14d2fffae17cb061" providerId="LiveId" clId="{D5E0FCAE-9819-4052-9BE8-C77A00B59F6B}" dt="2024-12-27T03:27:53.257" v="1315" actId="1076"/>
          <ac:cxnSpMkLst>
            <pc:docMk/>
            <pc:sldMk cId="443689876" sldId="645"/>
            <ac:cxnSpMk id="17" creationId="{B8973A5B-68D8-8F1C-43D5-032C5E1B7852}"/>
          </ac:cxnSpMkLst>
        </pc:cxnChg>
        <pc:cxnChg chg="mod">
          <ac:chgData name="Kyle Dahlin" userId="14d2fffae17cb061" providerId="LiveId" clId="{D5E0FCAE-9819-4052-9BE8-C77A00B59F6B}" dt="2024-12-27T03:28:01.405" v="1350" actId="1035"/>
          <ac:cxnSpMkLst>
            <pc:docMk/>
            <pc:sldMk cId="443689876" sldId="645"/>
            <ac:cxnSpMk id="22" creationId="{F2B1D516-246C-ECE1-57E9-84DF5FD03595}"/>
          </ac:cxnSpMkLst>
        </pc:cxnChg>
        <pc:cxnChg chg="mod">
          <ac:chgData name="Kyle Dahlin" userId="14d2fffae17cb061" providerId="LiveId" clId="{D5E0FCAE-9819-4052-9BE8-C77A00B59F6B}" dt="2024-12-27T03:27:53.257" v="1315" actId="1076"/>
          <ac:cxnSpMkLst>
            <pc:docMk/>
            <pc:sldMk cId="443689876" sldId="645"/>
            <ac:cxnSpMk id="29" creationId="{5792413E-9A7F-A803-D1E3-8D4B5B403F11}"/>
          </ac:cxnSpMkLst>
        </pc:cxnChg>
        <pc:cxnChg chg="mod">
          <ac:chgData name="Kyle Dahlin" userId="14d2fffae17cb061" providerId="LiveId" clId="{D5E0FCAE-9819-4052-9BE8-C77A00B59F6B}" dt="2024-12-27T03:27:53.257" v="1315" actId="1076"/>
          <ac:cxnSpMkLst>
            <pc:docMk/>
            <pc:sldMk cId="443689876" sldId="645"/>
            <ac:cxnSpMk id="53" creationId="{9E99DBD3-9113-19FB-3903-D382380F1A9C}"/>
          </ac:cxnSpMkLst>
        </pc:cxnChg>
        <pc:cxnChg chg="mod">
          <ac:chgData name="Kyle Dahlin" userId="14d2fffae17cb061" providerId="LiveId" clId="{D5E0FCAE-9819-4052-9BE8-C77A00B59F6B}" dt="2024-12-27T03:27:53.257" v="1315" actId="1076"/>
          <ac:cxnSpMkLst>
            <pc:docMk/>
            <pc:sldMk cId="443689876" sldId="645"/>
            <ac:cxnSpMk id="90" creationId="{8500B0A1-580A-FCD4-99DA-EDC46C437BA1}"/>
          </ac:cxnSpMkLst>
        </pc:cxnChg>
      </pc:sldChg>
      <pc:sldChg chg="addSp delSp modSp add mod ord modTransition">
        <pc:chgData name="Kyle Dahlin" userId="14d2fffae17cb061" providerId="LiveId" clId="{D5E0FCAE-9819-4052-9BE8-C77A00B59F6B}" dt="2024-12-27T03:47:57.103" v="1770"/>
        <pc:sldMkLst>
          <pc:docMk/>
          <pc:sldMk cId="1658695416" sldId="646"/>
        </pc:sldMkLst>
        <pc:picChg chg="add mod">
          <ac:chgData name="Kyle Dahlin" userId="14d2fffae17cb061" providerId="LiveId" clId="{D5E0FCAE-9819-4052-9BE8-C77A00B59F6B}" dt="2024-12-27T03:32:10.592" v="1430" actId="1035"/>
          <ac:picMkLst>
            <pc:docMk/>
            <pc:sldMk cId="1658695416" sldId="646"/>
            <ac:picMk id="4" creationId="{CD4557FE-DDD6-E0AA-6B08-7B3B8B9BD4FD}"/>
          </ac:picMkLst>
        </pc:picChg>
        <pc:picChg chg="add mod ord">
          <ac:chgData name="Kyle Dahlin" userId="14d2fffae17cb061" providerId="LiveId" clId="{D5E0FCAE-9819-4052-9BE8-C77A00B59F6B}" dt="2024-12-27T03:32:50.999" v="1439" actId="167"/>
          <ac:picMkLst>
            <pc:docMk/>
            <pc:sldMk cId="1658695416" sldId="646"/>
            <ac:picMk id="7" creationId="{6E28623E-4A59-F609-B3DA-9D1A4C8DE042}"/>
          </ac:picMkLst>
        </pc:picChg>
        <pc:picChg chg="add mod ord">
          <ac:chgData name="Kyle Dahlin" userId="14d2fffae17cb061" providerId="LiveId" clId="{D5E0FCAE-9819-4052-9BE8-C77A00B59F6B}" dt="2024-12-27T03:32:38.590" v="1436" actId="167"/>
          <ac:picMkLst>
            <pc:docMk/>
            <pc:sldMk cId="1658695416" sldId="646"/>
            <ac:picMk id="18" creationId="{C2EB1F9B-1FE1-EAC5-FDA5-DC1BCDF15646}"/>
          </ac:picMkLst>
        </pc:picChg>
      </pc:sldChg>
      <pc:sldChg chg="addSp delSp modSp add mod ord">
        <pc:chgData name="Kyle Dahlin" userId="14d2fffae17cb061" providerId="LiveId" clId="{D5E0FCAE-9819-4052-9BE8-C77A00B59F6B}" dt="2024-12-27T03:45:03.123" v="1742" actId="478"/>
        <pc:sldMkLst>
          <pc:docMk/>
          <pc:sldMk cId="1657780407" sldId="647"/>
        </pc:sldMkLst>
        <pc:spChg chg="mod">
          <ac:chgData name="Kyle Dahlin" userId="14d2fffae17cb061" providerId="LiveId" clId="{D5E0FCAE-9819-4052-9BE8-C77A00B59F6B}" dt="2024-12-27T03:33:44.617" v="1455" actId="1076"/>
          <ac:spMkLst>
            <pc:docMk/>
            <pc:sldMk cId="1657780407" sldId="647"/>
            <ac:spMk id="14" creationId="{24D4A4B2-61C9-A73C-F011-6E8FF1F43991}"/>
          </ac:spMkLst>
        </pc:spChg>
        <pc:spChg chg="mod">
          <ac:chgData name="Kyle Dahlin" userId="14d2fffae17cb061" providerId="LiveId" clId="{D5E0FCAE-9819-4052-9BE8-C77A00B59F6B}" dt="2024-12-27T03:34:14.542" v="1484" actId="1076"/>
          <ac:spMkLst>
            <pc:docMk/>
            <pc:sldMk cId="1657780407" sldId="647"/>
            <ac:spMk id="18" creationId="{6B347BE0-AA07-678F-C89A-32F714AD49D5}"/>
          </ac:spMkLst>
        </pc:spChg>
        <pc:spChg chg="mod">
          <ac:chgData name="Kyle Dahlin" userId="14d2fffae17cb061" providerId="LiveId" clId="{D5E0FCAE-9819-4052-9BE8-C77A00B59F6B}" dt="2024-12-27T03:33:50.406" v="1459" actId="1076"/>
          <ac:spMkLst>
            <pc:docMk/>
            <pc:sldMk cId="1657780407" sldId="647"/>
            <ac:spMk id="23" creationId="{7F18185D-0119-715A-FAB8-D3AA572EA422}"/>
          </ac:spMkLst>
        </pc:spChg>
        <pc:spChg chg="mod">
          <ac:chgData name="Kyle Dahlin" userId="14d2fffae17cb061" providerId="LiveId" clId="{D5E0FCAE-9819-4052-9BE8-C77A00B59F6B}" dt="2024-12-27T03:34:39.972" v="1493" actId="1076"/>
          <ac:spMkLst>
            <pc:docMk/>
            <pc:sldMk cId="1657780407" sldId="647"/>
            <ac:spMk id="31" creationId="{93101CB8-E4B4-4863-A220-ADCD3E6C2C54}"/>
          </ac:spMkLst>
        </pc:spChg>
        <pc:spChg chg="mod">
          <ac:chgData name="Kyle Dahlin" userId="14d2fffae17cb061" providerId="LiveId" clId="{D5E0FCAE-9819-4052-9BE8-C77A00B59F6B}" dt="2024-12-27T03:34:51.466" v="1501" actId="1076"/>
          <ac:spMkLst>
            <pc:docMk/>
            <pc:sldMk cId="1657780407" sldId="647"/>
            <ac:spMk id="33" creationId="{23C33E41-2FB5-1970-F822-D45A57F43B3C}"/>
          </ac:spMkLst>
        </pc:spChg>
        <pc:spChg chg="mod">
          <ac:chgData name="Kyle Dahlin" userId="14d2fffae17cb061" providerId="LiveId" clId="{D5E0FCAE-9819-4052-9BE8-C77A00B59F6B}" dt="2024-12-27T03:33:44.617" v="1455" actId="1076"/>
          <ac:spMkLst>
            <pc:docMk/>
            <pc:sldMk cId="1657780407" sldId="647"/>
            <ac:spMk id="39" creationId="{B8B03C39-1414-0D51-0A1D-EF6EF21C6B8C}"/>
          </ac:spMkLst>
        </pc:spChg>
        <pc:spChg chg="mod">
          <ac:chgData name="Kyle Dahlin" userId="14d2fffae17cb061" providerId="LiveId" clId="{D5E0FCAE-9819-4052-9BE8-C77A00B59F6B}" dt="2024-12-27T03:33:56.079" v="1460" actId="1076"/>
          <ac:spMkLst>
            <pc:docMk/>
            <pc:sldMk cId="1657780407" sldId="647"/>
            <ac:spMk id="64" creationId="{08DF602E-5CDB-BDFD-070C-174406225EAD}"/>
          </ac:spMkLst>
        </pc:spChg>
        <pc:spChg chg="mod">
          <ac:chgData name="Kyle Dahlin" userId="14d2fffae17cb061" providerId="LiveId" clId="{D5E0FCAE-9819-4052-9BE8-C77A00B59F6B}" dt="2024-12-27T03:33:44.617" v="1455" actId="1076"/>
          <ac:spMkLst>
            <pc:docMk/>
            <pc:sldMk cId="1657780407" sldId="647"/>
            <ac:spMk id="75" creationId="{A7711656-8928-E99C-CD65-C745AEEC808F}"/>
          </ac:spMkLst>
        </pc:spChg>
        <pc:spChg chg="mod">
          <ac:chgData name="Kyle Dahlin" userId="14d2fffae17cb061" providerId="LiveId" clId="{D5E0FCAE-9819-4052-9BE8-C77A00B59F6B}" dt="2024-12-27T03:33:44.617" v="1455" actId="1076"/>
          <ac:spMkLst>
            <pc:docMk/>
            <pc:sldMk cId="1657780407" sldId="647"/>
            <ac:spMk id="90" creationId="{81A95DD9-7291-1361-3337-04CD733D89C2}"/>
          </ac:spMkLst>
        </pc:spChg>
        <pc:spChg chg="mod">
          <ac:chgData name="Kyle Dahlin" userId="14d2fffae17cb061" providerId="LiveId" clId="{D5E0FCAE-9819-4052-9BE8-C77A00B59F6B}" dt="2024-12-27T03:33:44.617" v="1455" actId="1076"/>
          <ac:spMkLst>
            <pc:docMk/>
            <pc:sldMk cId="1657780407" sldId="647"/>
            <ac:spMk id="92" creationId="{35E705A8-B428-2181-9AC7-AF40F95BA3E1}"/>
          </ac:spMkLst>
        </pc:spChg>
        <pc:spChg chg="mod">
          <ac:chgData name="Kyle Dahlin" userId="14d2fffae17cb061" providerId="LiveId" clId="{D5E0FCAE-9819-4052-9BE8-C77A00B59F6B}" dt="2024-12-27T03:33:44.617" v="1455" actId="1076"/>
          <ac:spMkLst>
            <pc:docMk/>
            <pc:sldMk cId="1657780407" sldId="647"/>
            <ac:spMk id="96" creationId="{7B7F7031-FF65-C9DA-592F-DA678C6A9DDF}"/>
          </ac:spMkLst>
        </pc:spChg>
        <pc:spChg chg="mod">
          <ac:chgData name="Kyle Dahlin" userId="14d2fffae17cb061" providerId="LiveId" clId="{D5E0FCAE-9819-4052-9BE8-C77A00B59F6B}" dt="2024-12-27T03:33:44.617" v="1455" actId="1076"/>
          <ac:spMkLst>
            <pc:docMk/>
            <pc:sldMk cId="1657780407" sldId="647"/>
            <ac:spMk id="101" creationId="{D33938F2-49F4-BF72-CF80-3AC5AB957426}"/>
          </ac:spMkLst>
        </pc:spChg>
        <pc:spChg chg="mod">
          <ac:chgData name="Kyle Dahlin" userId="14d2fffae17cb061" providerId="LiveId" clId="{D5E0FCAE-9819-4052-9BE8-C77A00B59F6B}" dt="2024-12-27T03:33:44.617" v="1455" actId="1076"/>
          <ac:spMkLst>
            <pc:docMk/>
            <pc:sldMk cId="1657780407" sldId="647"/>
            <ac:spMk id="105" creationId="{8E08B841-8C60-6E1C-208E-DFF03197829E}"/>
          </ac:spMkLst>
        </pc:spChg>
        <pc:spChg chg="mod">
          <ac:chgData name="Kyle Dahlin" userId="14d2fffae17cb061" providerId="LiveId" clId="{D5E0FCAE-9819-4052-9BE8-C77A00B59F6B}" dt="2024-12-27T03:33:44.617" v="1455" actId="1076"/>
          <ac:spMkLst>
            <pc:docMk/>
            <pc:sldMk cId="1657780407" sldId="647"/>
            <ac:spMk id="109" creationId="{EF4AD76C-7449-4025-0D48-06C0307DF729}"/>
          </ac:spMkLst>
        </pc:spChg>
        <pc:spChg chg="mod">
          <ac:chgData name="Kyle Dahlin" userId="14d2fffae17cb061" providerId="LiveId" clId="{D5E0FCAE-9819-4052-9BE8-C77A00B59F6B}" dt="2024-12-27T03:33:44.617" v="1455" actId="1076"/>
          <ac:spMkLst>
            <pc:docMk/>
            <pc:sldMk cId="1657780407" sldId="647"/>
            <ac:spMk id="161" creationId="{C2A19970-36C1-8DEF-F8D3-F9CDEEABEE73}"/>
          </ac:spMkLst>
        </pc:spChg>
        <pc:picChg chg="add mod ord">
          <ac:chgData name="Kyle Dahlin" userId="14d2fffae17cb061" providerId="LiveId" clId="{D5E0FCAE-9819-4052-9BE8-C77A00B59F6B}" dt="2024-12-27T03:30:04.674" v="1381" actId="167"/>
          <ac:picMkLst>
            <pc:docMk/>
            <pc:sldMk cId="1657780407" sldId="647"/>
            <ac:picMk id="3" creationId="{E701D5EC-5E27-1F83-9F14-5FDEA1DD735E}"/>
          </ac:picMkLst>
        </pc:picChg>
        <pc:picChg chg="add mod ord">
          <ac:chgData name="Kyle Dahlin" userId="14d2fffae17cb061" providerId="LiveId" clId="{D5E0FCAE-9819-4052-9BE8-C77A00B59F6B}" dt="2024-12-27T03:30:04.674" v="1381" actId="167"/>
          <ac:picMkLst>
            <pc:docMk/>
            <pc:sldMk cId="1657780407" sldId="647"/>
            <ac:picMk id="8" creationId="{099F82A6-4C51-8A35-44A5-35F05BE537E0}"/>
          </ac:picMkLst>
        </pc:picChg>
        <pc:picChg chg="add mod ord">
          <ac:chgData name="Kyle Dahlin" userId="14d2fffae17cb061" providerId="LiveId" clId="{D5E0FCAE-9819-4052-9BE8-C77A00B59F6B}" dt="2024-12-27T03:30:04.674" v="1381" actId="167"/>
          <ac:picMkLst>
            <pc:docMk/>
            <pc:sldMk cId="1657780407" sldId="647"/>
            <ac:picMk id="9" creationId="{981F3BFB-89F5-F646-66A6-B51CE2C3B6BC}"/>
          </ac:picMkLst>
        </pc:picChg>
        <pc:cxnChg chg="mod">
          <ac:chgData name="Kyle Dahlin" userId="14d2fffae17cb061" providerId="LiveId" clId="{D5E0FCAE-9819-4052-9BE8-C77A00B59F6B}" dt="2024-12-27T03:33:44.617" v="1455" actId="1076"/>
          <ac:cxnSpMkLst>
            <pc:docMk/>
            <pc:sldMk cId="1657780407" sldId="647"/>
            <ac:cxnSpMk id="15" creationId="{046FEED2-4D74-BEA1-95EB-58E35835F2E7}"/>
          </ac:cxnSpMkLst>
        </pc:cxnChg>
        <pc:cxnChg chg="mod">
          <ac:chgData name="Kyle Dahlin" userId="14d2fffae17cb061" providerId="LiveId" clId="{D5E0FCAE-9819-4052-9BE8-C77A00B59F6B}" dt="2024-12-27T03:33:44.617" v="1455" actId="1076"/>
          <ac:cxnSpMkLst>
            <pc:docMk/>
            <pc:sldMk cId="1657780407" sldId="647"/>
            <ac:cxnSpMk id="91" creationId="{E080FFA1-BD68-4140-DCEB-4244775CF912}"/>
          </ac:cxnSpMkLst>
        </pc:cxnChg>
      </pc:sldChg>
      <pc:sldChg chg="add del">
        <pc:chgData name="Kyle Dahlin" userId="14d2fffae17cb061" providerId="LiveId" clId="{D5E0FCAE-9819-4052-9BE8-C77A00B59F6B}" dt="2024-12-27T03:37:16.680" v="1571" actId="2890"/>
        <pc:sldMkLst>
          <pc:docMk/>
          <pc:sldMk cId="445183617" sldId="648"/>
        </pc:sldMkLst>
      </pc:sldChg>
      <pc:sldChg chg="addSp delSp modSp add mod ord modTransition modAnim">
        <pc:chgData name="Kyle Dahlin" userId="14d2fffae17cb061" providerId="LiveId" clId="{D5E0FCAE-9819-4052-9BE8-C77A00B59F6B}" dt="2025-01-06T00:48:52.676" v="1906" actId="14100"/>
        <pc:sldMkLst>
          <pc:docMk/>
          <pc:sldMk cId="3460376816" sldId="648"/>
        </pc:sldMkLst>
        <pc:spChg chg="mod">
          <ac:chgData name="Kyle Dahlin" userId="14d2fffae17cb061" providerId="LiveId" clId="{D5E0FCAE-9819-4052-9BE8-C77A00B59F6B}" dt="2024-12-27T03:41:01.810" v="1654" actId="20577"/>
          <ac:spMkLst>
            <pc:docMk/>
            <pc:sldMk cId="3460376816" sldId="648"/>
            <ac:spMk id="49" creationId="{7A7068ED-0848-1A59-F4F0-A856134C82D4}"/>
          </ac:spMkLst>
        </pc:spChg>
        <pc:spChg chg="mod">
          <ac:chgData name="Kyle Dahlin" userId="14d2fffae17cb061" providerId="LiveId" clId="{D5E0FCAE-9819-4052-9BE8-C77A00B59F6B}" dt="2025-01-06T00:47:45.227" v="1871" actId="1076"/>
          <ac:spMkLst>
            <pc:docMk/>
            <pc:sldMk cId="3460376816" sldId="648"/>
            <ac:spMk id="64" creationId="{EB46AD84-C962-7D87-638B-4EC0EA54FF0C}"/>
          </ac:spMkLst>
        </pc:spChg>
        <pc:spChg chg="mod">
          <ac:chgData name="Kyle Dahlin" userId="14d2fffae17cb061" providerId="LiveId" clId="{D5E0FCAE-9819-4052-9BE8-C77A00B59F6B}" dt="2024-12-27T03:42:44.551" v="1702" actId="554"/>
          <ac:spMkLst>
            <pc:docMk/>
            <pc:sldMk cId="3460376816" sldId="648"/>
            <ac:spMk id="89" creationId="{06C8DE2C-4125-C294-79B6-39CCD0E31206}"/>
          </ac:spMkLst>
        </pc:spChg>
        <pc:spChg chg="mod">
          <ac:chgData name="Kyle Dahlin" userId="14d2fffae17cb061" providerId="LiveId" clId="{D5E0FCAE-9819-4052-9BE8-C77A00B59F6B}" dt="2025-01-06T00:48:34.604" v="1903" actId="1076"/>
          <ac:spMkLst>
            <pc:docMk/>
            <pc:sldMk cId="3460376816" sldId="648"/>
            <ac:spMk id="92" creationId="{580AF9AA-3FE8-9F21-DCB9-09CEB861B140}"/>
          </ac:spMkLst>
        </pc:spChg>
        <pc:spChg chg="mod">
          <ac:chgData name="Kyle Dahlin" userId="14d2fffae17cb061" providerId="LiveId" clId="{D5E0FCAE-9819-4052-9BE8-C77A00B59F6B}" dt="2025-01-06T00:48:39.686" v="1904" actId="1076"/>
          <ac:spMkLst>
            <pc:docMk/>
            <pc:sldMk cId="3460376816" sldId="648"/>
            <ac:spMk id="101" creationId="{FECC0330-09B6-5071-F9FF-CACBC2FF5132}"/>
          </ac:spMkLst>
        </pc:spChg>
        <pc:spChg chg="mod">
          <ac:chgData name="Kyle Dahlin" userId="14d2fffae17cb061" providerId="LiveId" clId="{D5E0FCAE-9819-4052-9BE8-C77A00B59F6B}" dt="2024-12-27T03:42:44.551" v="1702" actId="554"/>
          <ac:spMkLst>
            <pc:docMk/>
            <pc:sldMk cId="3460376816" sldId="648"/>
            <ac:spMk id="162" creationId="{6E1B8412-3A86-8ECF-2600-E710743AE10B}"/>
          </ac:spMkLst>
        </pc:spChg>
        <pc:cxnChg chg="mod">
          <ac:chgData name="Kyle Dahlin" userId="14d2fffae17cb061" providerId="LiveId" clId="{D5E0FCAE-9819-4052-9BE8-C77A00B59F6B}" dt="2024-12-27T03:43:35.237" v="1713" actId="552"/>
          <ac:cxnSpMkLst>
            <pc:docMk/>
            <pc:sldMk cId="3460376816" sldId="648"/>
            <ac:cxnSpMk id="15" creationId="{D97B4A7F-AB91-7D63-02B2-8E61A96DBA49}"/>
          </ac:cxnSpMkLst>
        </pc:cxnChg>
        <pc:cxnChg chg="mod">
          <ac:chgData name="Kyle Dahlin" userId="14d2fffae17cb061" providerId="LiveId" clId="{D5E0FCAE-9819-4052-9BE8-C77A00B59F6B}" dt="2024-12-27T03:42:35.338" v="1701" actId="553"/>
          <ac:cxnSpMkLst>
            <pc:docMk/>
            <pc:sldMk cId="3460376816" sldId="648"/>
            <ac:cxnSpMk id="91" creationId="{696C605B-0591-B5DF-8B14-9E6D052E4B3B}"/>
          </ac:cxnSpMkLst>
        </pc:cxnChg>
        <pc:cxnChg chg="mod">
          <ac:chgData name="Kyle Dahlin" userId="14d2fffae17cb061" providerId="LiveId" clId="{D5E0FCAE-9819-4052-9BE8-C77A00B59F6B}" dt="2025-01-06T00:48:39.686" v="1904" actId="1076"/>
          <ac:cxnSpMkLst>
            <pc:docMk/>
            <pc:sldMk cId="3460376816" sldId="648"/>
            <ac:cxnSpMk id="93" creationId="{BB4C93B7-EC4A-2E38-6DF4-21D5693C1CF9}"/>
          </ac:cxnSpMkLst>
        </pc:cxnChg>
        <pc:cxnChg chg="mod">
          <ac:chgData name="Kyle Dahlin" userId="14d2fffae17cb061" providerId="LiveId" clId="{D5E0FCAE-9819-4052-9BE8-C77A00B59F6B}" dt="2025-01-06T00:48:34.604" v="1903" actId="1076"/>
          <ac:cxnSpMkLst>
            <pc:docMk/>
            <pc:sldMk cId="3460376816" sldId="648"/>
            <ac:cxnSpMk id="97" creationId="{EB54C7BF-1663-E0C3-57A6-21F1E5C08B35}"/>
          </ac:cxnSpMkLst>
        </pc:cxnChg>
        <pc:cxnChg chg="mod">
          <ac:chgData name="Kyle Dahlin" userId="14d2fffae17cb061" providerId="LiveId" clId="{D5E0FCAE-9819-4052-9BE8-C77A00B59F6B}" dt="2025-01-06T00:48:52.676" v="1906" actId="14100"/>
          <ac:cxnSpMkLst>
            <pc:docMk/>
            <pc:sldMk cId="3460376816" sldId="648"/>
            <ac:cxnSpMk id="104" creationId="{B53C0459-7F32-9552-B024-826555348E69}"/>
          </ac:cxnSpMkLst>
        </pc:cxnChg>
        <pc:cxnChg chg="mod">
          <ac:chgData name="Kyle Dahlin" userId="14d2fffae17cb061" providerId="LiveId" clId="{D5E0FCAE-9819-4052-9BE8-C77A00B59F6B}" dt="2025-01-06T00:47:45.227" v="1871" actId="1076"/>
          <ac:cxnSpMkLst>
            <pc:docMk/>
            <pc:sldMk cId="3460376816" sldId="648"/>
            <ac:cxnSpMk id="107" creationId="{2E6C98E8-8AF5-1E51-49A9-D6C9CA25DF69}"/>
          </ac:cxnSpMkLst>
        </pc:cxnChg>
        <pc:cxnChg chg="add del mod">
          <ac:chgData name="Kyle Dahlin" userId="14d2fffae17cb061" providerId="LiveId" clId="{D5E0FCAE-9819-4052-9BE8-C77A00B59F6B}" dt="2024-12-27T03:43:28.170" v="1712" actId="554"/>
          <ac:cxnSpMkLst>
            <pc:docMk/>
            <pc:sldMk cId="3460376816" sldId="648"/>
            <ac:cxnSpMk id="130" creationId="{C6489A1D-359A-8D93-6AD5-07392586BA66}"/>
          </ac:cxnSpMkLst>
        </pc:cxnChg>
        <pc:cxnChg chg="mod">
          <ac:chgData name="Kyle Dahlin" userId="14d2fffae17cb061" providerId="LiveId" clId="{D5E0FCAE-9819-4052-9BE8-C77A00B59F6B}" dt="2024-12-27T03:43:35.237" v="1713" actId="552"/>
          <ac:cxnSpMkLst>
            <pc:docMk/>
            <pc:sldMk cId="3460376816" sldId="648"/>
            <ac:cxnSpMk id="146" creationId="{C03E2C9C-5089-5B1F-AE4C-2FFACA5845C0}"/>
          </ac:cxnSpMkLst>
        </pc:cxnChg>
      </pc:sldChg>
      <pc:sldChg chg="delSp modSp add del mod modTransition modAnim">
        <pc:chgData name="Kyle Dahlin" userId="14d2fffae17cb061" providerId="LiveId" clId="{D5E0FCAE-9819-4052-9BE8-C77A00B59F6B}" dt="2024-12-27T03:47:38.539" v="1768"/>
        <pc:sldMkLst>
          <pc:docMk/>
          <pc:sldMk cId="1119953417" sldId="649"/>
        </pc:sldMkLst>
        <pc:spChg chg="mod">
          <ac:chgData name="Kyle Dahlin" userId="14d2fffae17cb061" providerId="LiveId" clId="{D5E0FCAE-9819-4052-9BE8-C77A00B59F6B}" dt="2024-12-27T03:46:20.781" v="1760" actId="1582"/>
          <ac:spMkLst>
            <pc:docMk/>
            <pc:sldMk cId="1119953417" sldId="649"/>
            <ac:spMk id="89" creationId="{3D374D37-DEB3-93FD-B785-C526047C70A9}"/>
          </ac:spMkLst>
        </pc:spChg>
      </pc:sldChg>
      <pc:sldChg chg="addSp delSp modSp add mod modTransition modAnim">
        <pc:chgData name="Kyle Dahlin" userId="14d2fffae17cb061" providerId="LiveId" clId="{D5E0FCAE-9819-4052-9BE8-C77A00B59F6B}" dt="2025-01-06T00:50:01.510" v="1911" actId="1076"/>
        <pc:sldMkLst>
          <pc:docMk/>
          <pc:sldMk cId="4129954816" sldId="650"/>
        </pc:sldMkLst>
        <pc:spChg chg="mod">
          <ac:chgData name="Kyle Dahlin" userId="14d2fffae17cb061" providerId="LiveId" clId="{D5E0FCAE-9819-4052-9BE8-C77A00B59F6B}" dt="2025-01-06T00:50:01.510" v="1911" actId="1076"/>
          <ac:spMkLst>
            <pc:docMk/>
            <pc:sldMk cId="4129954816" sldId="650"/>
            <ac:spMk id="92" creationId="{7B281A57-1AE6-2CEC-FCE0-4EA6153B365F}"/>
          </ac:spMkLst>
        </pc:spChg>
        <pc:spChg chg="mod">
          <ac:chgData name="Kyle Dahlin" userId="14d2fffae17cb061" providerId="LiveId" clId="{D5E0FCAE-9819-4052-9BE8-C77A00B59F6B}" dt="2025-01-06T00:50:01.510" v="1911" actId="1076"/>
          <ac:spMkLst>
            <pc:docMk/>
            <pc:sldMk cId="4129954816" sldId="650"/>
            <ac:spMk id="101" creationId="{D4003919-FDBC-8029-4A5F-A8B7AB6B35B5}"/>
          </ac:spMkLst>
        </pc:spChg>
        <pc:spChg chg="mod">
          <ac:chgData name="Kyle Dahlin" userId="14d2fffae17cb061" providerId="LiveId" clId="{D5E0FCAE-9819-4052-9BE8-C77A00B59F6B}" dt="2024-12-27T03:46:51.777" v="1764" actId="1582"/>
          <ac:spMkLst>
            <pc:docMk/>
            <pc:sldMk cId="4129954816" sldId="650"/>
            <ac:spMk id="162" creationId="{D205E054-DEF0-79FC-7B1F-07AE62E9E2AD}"/>
          </ac:spMkLst>
        </pc:spChg>
        <pc:cxnChg chg="mod">
          <ac:chgData name="Kyle Dahlin" userId="14d2fffae17cb061" providerId="LiveId" clId="{D5E0FCAE-9819-4052-9BE8-C77A00B59F6B}" dt="2025-01-06T00:50:01.510" v="1911" actId="1076"/>
          <ac:cxnSpMkLst>
            <pc:docMk/>
            <pc:sldMk cId="4129954816" sldId="650"/>
            <ac:cxnSpMk id="93" creationId="{2846C777-699F-1F8C-61DF-A949744E25B2}"/>
          </ac:cxnSpMkLst>
        </pc:cxnChg>
        <pc:cxnChg chg="mod">
          <ac:chgData name="Kyle Dahlin" userId="14d2fffae17cb061" providerId="LiveId" clId="{D5E0FCAE-9819-4052-9BE8-C77A00B59F6B}" dt="2025-01-06T00:50:01.510" v="1911" actId="1076"/>
          <ac:cxnSpMkLst>
            <pc:docMk/>
            <pc:sldMk cId="4129954816" sldId="650"/>
            <ac:cxnSpMk id="97" creationId="{551026EC-152C-9A03-ACD8-EDA66288DB8B}"/>
          </ac:cxnSpMkLst>
        </pc:cxnChg>
      </pc:sldChg>
      <pc:sldChg chg="addSp delSp modSp add mod modAnim">
        <pc:chgData name="Kyle Dahlin" userId="14d2fffae17cb061" providerId="LiveId" clId="{D5E0FCAE-9819-4052-9BE8-C77A00B59F6B}" dt="2025-01-06T00:50:35.417" v="1916" actId="2085"/>
        <pc:sldMkLst>
          <pc:docMk/>
          <pc:sldMk cId="1215523201" sldId="651"/>
        </pc:sldMkLst>
        <pc:spChg chg="add del mod">
          <ac:chgData name="Kyle Dahlin" userId="14d2fffae17cb061" providerId="LiveId" clId="{D5E0FCAE-9819-4052-9BE8-C77A00B59F6B}" dt="2025-01-06T00:50:35.417" v="1916" actId="2085"/>
          <ac:spMkLst>
            <pc:docMk/>
            <pc:sldMk cId="1215523201" sldId="651"/>
            <ac:spMk id="162" creationId="{0C25FB93-D1EC-D077-E7E4-23681145E533}"/>
          </ac:spMkLst>
        </pc:spChg>
      </pc:sldChg>
      <pc:sldChg chg="addSp delSp modSp add del mod modTransition">
        <pc:chgData name="Kyle Dahlin" userId="14d2fffae17cb061" providerId="LiveId" clId="{D5E0FCAE-9819-4052-9BE8-C77A00B59F6B}" dt="2025-01-06T00:49:50.244" v="1909" actId="47"/>
        <pc:sldMkLst>
          <pc:docMk/>
          <pc:sldMk cId="4130159066" sldId="651"/>
        </pc:sldMkLst>
      </pc:sldChg>
      <pc:sldChg chg="addSp modSp new del mod ord modAnim">
        <pc:chgData name="Kyle Dahlin" userId="14d2fffae17cb061" providerId="LiveId" clId="{D5E0FCAE-9819-4052-9BE8-C77A00B59F6B}" dt="2025-01-08T00:24:40.322" v="5452" actId="47"/>
        <pc:sldMkLst>
          <pc:docMk/>
          <pc:sldMk cId="320538578" sldId="652"/>
        </pc:sldMkLst>
      </pc:sldChg>
      <pc:sldChg chg="add del">
        <pc:chgData name="Kyle Dahlin" userId="14d2fffae17cb061" providerId="LiveId" clId="{D5E0FCAE-9819-4052-9BE8-C77A00B59F6B}" dt="2025-01-06T00:49:51.793" v="1910" actId="47"/>
        <pc:sldMkLst>
          <pc:docMk/>
          <pc:sldMk cId="2280839151" sldId="652"/>
        </pc:sldMkLst>
      </pc:sldChg>
      <pc:sldChg chg="addSp delSp modSp new del mod">
        <pc:chgData name="Kyle Dahlin" userId="14d2fffae17cb061" providerId="LiveId" clId="{D5E0FCAE-9819-4052-9BE8-C77A00B59F6B}" dt="2025-01-08T00:10:05.554" v="5346" actId="47"/>
        <pc:sldMkLst>
          <pc:docMk/>
          <pc:sldMk cId="363485078" sldId="653"/>
        </pc:sldMkLst>
      </pc:sldChg>
      <pc:sldChg chg="addSp modSp add del">
        <pc:chgData name="Kyle Dahlin" userId="14d2fffae17cb061" providerId="LiveId" clId="{D5E0FCAE-9819-4052-9BE8-C77A00B59F6B}" dt="2025-01-06T01:31:32.757" v="2369" actId="2696"/>
        <pc:sldMkLst>
          <pc:docMk/>
          <pc:sldMk cId="349404321" sldId="654"/>
        </pc:sldMkLst>
      </pc:sldChg>
      <pc:sldChg chg="addSp modSp new mod modShow">
        <pc:chgData name="Kyle Dahlin" userId="14d2fffae17cb061" providerId="LiveId" clId="{D5E0FCAE-9819-4052-9BE8-C77A00B59F6B}" dt="2025-01-06T01:32:37.871" v="2384" actId="729"/>
        <pc:sldMkLst>
          <pc:docMk/>
          <pc:sldMk cId="3610227588" sldId="654"/>
        </pc:sldMkLst>
        <pc:spChg chg="add mod">
          <ac:chgData name="Kyle Dahlin" userId="14d2fffae17cb061" providerId="LiveId" clId="{D5E0FCAE-9819-4052-9BE8-C77A00B59F6B}" dt="2025-01-06T01:32:31.435" v="2383" actId="465"/>
          <ac:spMkLst>
            <pc:docMk/>
            <pc:sldMk cId="3610227588" sldId="654"/>
            <ac:spMk id="3" creationId="{ABF748EE-D7E9-92A6-20A6-819F3B83D6E3}"/>
          </ac:spMkLst>
        </pc:spChg>
        <pc:picChg chg="add mod">
          <ac:chgData name="Kyle Dahlin" userId="14d2fffae17cb061" providerId="LiveId" clId="{D5E0FCAE-9819-4052-9BE8-C77A00B59F6B}" dt="2025-01-06T01:32:19.509" v="2377" actId="29295"/>
          <ac:picMkLst>
            <pc:docMk/>
            <pc:sldMk cId="3610227588" sldId="654"/>
            <ac:picMk id="2" creationId="{BE470709-2AF5-577B-5E83-C16C752EEA66}"/>
          </ac:picMkLst>
        </pc:picChg>
      </pc:sldChg>
      <pc:sldChg chg="addSp delSp modSp add mod ord modShow">
        <pc:chgData name="Kyle Dahlin" userId="14d2fffae17cb061" providerId="LiveId" clId="{D5E0FCAE-9819-4052-9BE8-C77A00B59F6B}" dt="2025-01-07T19:00:04.150" v="3771"/>
        <pc:sldMkLst>
          <pc:docMk/>
          <pc:sldMk cId="3040227200" sldId="655"/>
        </pc:sldMkLst>
        <pc:spChg chg="add mod ord">
          <ac:chgData name="Kyle Dahlin" userId="14d2fffae17cb061" providerId="LiveId" clId="{D5E0FCAE-9819-4052-9BE8-C77A00B59F6B}" dt="2025-01-06T02:11:41.704" v="2789" actId="1035"/>
          <ac:spMkLst>
            <pc:docMk/>
            <pc:sldMk cId="3040227200" sldId="655"/>
            <ac:spMk id="3" creationId="{1DAE30F4-A33B-C26C-C28A-279CEEA38A46}"/>
          </ac:spMkLst>
        </pc:spChg>
        <pc:spChg chg="add mod">
          <ac:chgData name="Kyle Dahlin" userId="14d2fffae17cb061" providerId="LiveId" clId="{D5E0FCAE-9819-4052-9BE8-C77A00B59F6B}" dt="2025-01-06T02:11:29.834" v="2784" actId="1037"/>
          <ac:spMkLst>
            <pc:docMk/>
            <pc:sldMk cId="3040227200" sldId="655"/>
            <ac:spMk id="12" creationId="{47E49040-8BAD-C322-42BD-8B7A3D485CC1}"/>
          </ac:spMkLst>
        </pc:spChg>
        <pc:spChg chg="add mod">
          <ac:chgData name="Kyle Dahlin" userId="14d2fffae17cb061" providerId="LiveId" clId="{D5E0FCAE-9819-4052-9BE8-C77A00B59F6B}" dt="2025-01-06T02:12:09.097" v="2824" actId="1035"/>
          <ac:spMkLst>
            <pc:docMk/>
            <pc:sldMk cId="3040227200" sldId="655"/>
            <ac:spMk id="14" creationId="{40EC4B38-DD08-968B-91D5-0E1E2AF7B507}"/>
          </ac:spMkLst>
        </pc:spChg>
        <pc:spChg chg="mod ord">
          <ac:chgData name="Kyle Dahlin" userId="14d2fffae17cb061" providerId="LiveId" clId="{D5E0FCAE-9819-4052-9BE8-C77A00B59F6B}" dt="2025-01-07T18:40:29.420" v="3080" actId="20577"/>
          <ac:spMkLst>
            <pc:docMk/>
            <pc:sldMk cId="3040227200" sldId="655"/>
            <ac:spMk id="20" creationId="{74D67EB0-D21D-E365-2184-3B151B7585EB}"/>
          </ac:spMkLst>
        </pc:spChg>
        <pc:spChg chg="add mod">
          <ac:chgData name="Kyle Dahlin" userId="14d2fffae17cb061" providerId="LiveId" clId="{D5E0FCAE-9819-4052-9BE8-C77A00B59F6B}" dt="2025-01-07T18:43:18.982" v="3203" actId="115"/>
          <ac:spMkLst>
            <pc:docMk/>
            <pc:sldMk cId="3040227200" sldId="655"/>
            <ac:spMk id="32" creationId="{2A6C11FF-00C6-D89D-D3AB-049B8C7CCA0C}"/>
          </ac:spMkLst>
        </pc:spChg>
        <pc:cxnChg chg="mod">
          <ac:chgData name="Kyle Dahlin" userId="14d2fffae17cb061" providerId="LiveId" clId="{D5E0FCAE-9819-4052-9BE8-C77A00B59F6B}" dt="2025-01-06T02:11:20.964" v="2761" actId="1076"/>
          <ac:cxnSpMkLst>
            <pc:docMk/>
            <pc:sldMk cId="3040227200" sldId="655"/>
            <ac:cxnSpMk id="22" creationId="{D59117F7-7EF2-CC4B-7DC8-099FC7E93AB3}"/>
          </ac:cxnSpMkLst>
        </pc:cxnChg>
        <pc:cxnChg chg="add mod">
          <ac:chgData name="Kyle Dahlin" userId="14d2fffae17cb061" providerId="LiveId" clId="{D5E0FCAE-9819-4052-9BE8-C77A00B59F6B}" dt="2025-01-07T02:30:06.634" v="3051"/>
          <ac:cxnSpMkLst>
            <pc:docMk/>
            <pc:sldMk cId="3040227200" sldId="655"/>
            <ac:cxnSpMk id="29" creationId="{3A2C5E7E-F300-9670-5E88-32C7590C328E}"/>
          </ac:cxnSpMkLst>
        </pc:cxnChg>
        <pc:cxnChg chg="mod">
          <ac:chgData name="Kyle Dahlin" userId="14d2fffae17cb061" providerId="LiveId" clId="{D5E0FCAE-9819-4052-9BE8-C77A00B59F6B}" dt="2025-01-06T02:11:20.964" v="2761" actId="1076"/>
          <ac:cxnSpMkLst>
            <pc:docMk/>
            <pc:sldMk cId="3040227200" sldId="655"/>
            <ac:cxnSpMk id="53" creationId="{C571E919-8F12-9850-A7C1-CD70F181D0A6}"/>
          </ac:cxnSpMkLst>
        </pc:cxnChg>
        <pc:cxnChg chg="mod">
          <ac:chgData name="Kyle Dahlin" userId="14d2fffae17cb061" providerId="LiveId" clId="{D5E0FCAE-9819-4052-9BE8-C77A00B59F6B}" dt="2025-01-06T02:11:55.547" v="2791" actId="14100"/>
          <ac:cxnSpMkLst>
            <pc:docMk/>
            <pc:sldMk cId="3040227200" sldId="655"/>
            <ac:cxnSpMk id="90" creationId="{0299684B-DF0A-4EF9-0BB1-512B5698EFD1}"/>
          </ac:cxnSpMkLst>
        </pc:cxnChg>
      </pc:sldChg>
      <pc:sldChg chg="addSp delSp modSp add del mod delAnim modAnim">
        <pc:chgData name="Kyle Dahlin" userId="14d2fffae17cb061" providerId="LiveId" clId="{D5E0FCAE-9819-4052-9BE8-C77A00B59F6B}" dt="2025-01-08T15:29:58.385" v="7763" actId="114"/>
        <pc:sldMkLst>
          <pc:docMk/>
          <pc:sldMk cId="3967387707" sldId="656"/>
        </pc:sldMkLst>
        <pc:spChg chg="add mod">
          <ac:chgData name="Kyle Dahlin" userId="14d2fffae17cb061" providerId="LiveId" clId="{D5E0FCAE-9819-4052-9BE8-C77A00B59F6B}" dt="2025-01-07T18:48:11.575" v="3299" actId="1036"/>
          <ac:spMkLst>
            <pc:docMk/>
            <pc:sldMk cId="3967387707" sldId="656"/>
            <ac:spMk id="3" creationId="{FC90E6F5-0F38-ED89-2D50-C8D7EFFFBD7F}"/>
          </ac:spMkLst>
        </pc:spChg>
        <pc:spChg chg="mod">
          <ac:chgData name="Kyle Dahlin" userId="14d2fffae17cb061" providerId="LiveId" clId="{D5E0FCAE-9819-4052-9BE8-C77A00B59F6B}" dt="2025-01-07T18:48:11.575" v="3299" actId="1036"/>
          <ac:spMkLst>
            <pc:docMk/>
            <pc:sldMk cId="3967387707" sldId="656"/>
            <ac:spMk id="4" creationId="{503C7857-ED40-A25A-E2FE-F4C78DCA0F89}"/>
          </ac:spMkLst>
        </pc:spChg>
        <pc:spChg chg="mod">
          <ac:chgData name="Kyle Dahlin" userId="14d2fffae17cb061" providerId="LiveId" clId="{D5E0FCAE-9819-4052-9BE8-C77A00B59F6B}" dt="2025-01-07T18:48:11.575" v="3299" actId="1036"/>
          <ac:spMkLst>
            <pc:docMk/>
            <pc:sldMk cId="3967387707" sldId="656"/>
            <ac:spMk id="7" creationId="{3D2514CE-6805-E256-1256-D39DBA576BB3}"/>
          </ac:spMkLst>
        </pc:spChg>
        <pc:spChg chg="add mod">
          <ac:chgData name="Kyle Dahlin" userId="14d2fffae17cb061" providerId="LiveId" clId="{D5E0FCAE-9819-4052-9BE8-C77A00B59F6B}" dt="2025-01-08T15:29:58.385" v="7763" actId="114"/>
          <ac:spMkLst>
            <pc:docMk/>
            <pc:sldMk cId="3967387707" sldId="656"/>
            <ac:spMk id="8" creationId="{A1AB023B-2049-6127-F200-F86115F1DEDA}"/>
          </ac:spMkLst>
        </pc:spChg>
        <pc:spChg chg="add del mod">
          <ac:chgData name="Kyle Dahlin" userId="14d2fffae17cb061" providerId="LiveId" clId="{D5E0FCAE-9819-4052-9BE8-C77A00B59F6B}" dt="2025-01-07T18:52:27.931" v="3470" actId="478"/>
          <ac:spMkLst>
            <pc:docMk/>
            <pc:sldMk cId="3967387707" sldId="656"/>
            <ac:spMk id="10" creationId="{0517D008-8CD9-9D33-BECA-D6EAA64F9DBC}"/>
          </ac:spMkLst>
        </pc:spChg>
        <pc:spChg chg="add mod">
          <ac:chgData name="Kyle Dahlin" userId="14d2fffae17cb061" providerId="LiveId" clId="{D5E0FCAE-9819-4052-9BE8-C77A00B59F6B}" dt="2025-01-07T18:49:46.441" v="3369" actId="208"/>
          <ac:spMkLst>
            <pc:docMk/>
            <pc:sldMk cId="3967387707" sldId="656"/>
            <ac:spMk id="11" creationId="{8DDA0F82-31A1-CA0A-2FEB-3FD636D87F81}"/>
          </ac:spMkLst>
        </pc:spChg>
        <pc:spChg chg="mod">
          <ac:chgData name="Kyle Dahlin" userId="14d2fffae17cb061" providerId="LiveId" clId="{D5E0FCAE-9819-4052-9BE8-C77A00B59F6B}" dt="2025-01-07T18:48:11.575" v="3299" actId="1036"/>
          <ac:spMkLst>
            <pc:docMk/>
            <pc:sldMk cId="3967387707" sldId="656"/>
            <ac:spMk id="20" creationId="{9337DDD5-D89A-A3DC-34DD-A891F64D1DE2}"/>
          </ac:spMkLst>
        </pc:spChg>
        <pc:spChg chg="mod">
          <ac:chgData name="Kyle Dahlin" userId="14d2fffae17cb061" providerId="LiveId" clId="{D5E0FCAE-9819-4052-9BE8-C77A00B59F6B}" dt="2025-01-07T18:48:11.575" v="3299" actId="1036"/>
          <ac:spMkLst>
            <pc:docMk/>
            <pc:sldMk cId="3967387707" sldId="656"/>
            <ac:spMk id="21" creationId="{62AE6F70-1890-53B3-2086-2CAC9D5D1441}"/>
          </ac:spMkLst>
        </pc:spChg>
        <pc:spChg chg="mod">
          <ac:chgData name="Kyle Dahlin" userId="14d2fffae17cb061" providerId="LiveId" clId="{D5E0FCAE-9819-4052-9BE8-C77A00B59F6B}" dt="2025-01-07T18:48:11.575" v="3299" actId="1036"/>
          <ac:spMkLst>
            <pc:docMk/>
            <pc:sldMk cId="3967387707" sldId="656"/>
            <ac:spMk id="23" creationId="{6044010A-D5BE-E7AF-A042-268C81750188}"/>
          </ac:spMkLst>
        </pc:spChg>
        <pc:spChg chg="mod">
          <ac:chgData name="Kyle Dahlin" userId="14d2fffae17cb061" providerId="LiveId" clId="{D5E0FCAE-9819-4052-9BE8-C77A00B59F6B}" dt="2025-01-07T18:48:11.575" v="3299" actId="1036"/>
          <ac:spMkLst>
            <pc:docMk/>
            <pc:sldMk cId="3967387707" sldId="656"/>
            <ac:spMk id="28" creationId="{899126A8-3533-A8C5-970D-B4140B4CD2A6}"/>
          </ac:spMkLst>
        </pc:spChg>
        <pc:spChg chg="mod">
          <ac:chgData name="Kyle Dahlin" userId="14d2fffae17cb061" providerId="LiveId" clId="{D5E0FCAE-9819-4052-9BE8-C77A00B59F6B}" dt="2025-01-07T18:48:11.575" v="3299" actId="1036"/>
          <ac:spMkLst>
            <pc:docMk/>
            <pc:sldMk cId="3967387707" sldId="656"/>
            <ac:spMk id="31" creationId="{F9423BB6-C031-5C09-0083-47C70639510D}"/>
          </ac:spMkLst>
        </pc:spChg>
        <pc:spChg chg="mod">
          <ac:chgData name="Kyle Dahlin" userId="14d2fffae17cb061" providerId="LiveId" clId="{D5E0FCAE-9819-4052-9BE8-C77A00B59F6B}" dt="2025-01-07T18:48:11.575" v="3299" actId="1036"/>
          <ac:spMkLst>
            <pc:docMk/>
            <pc:sldMk cId="3967387707" sldId="656"/>
            <ac:spMk id="35" creationId="{B1D5F8D3-B6ED-E226-16DC-3ABBA623FE9D}"/>
          </ac:spMkLst>
        </pc:spChg>
        <pc:spChg chg="mod">
          <ac:chgData name="Kyle Dahlin" userId="14d2fffae17cb061" providerId="LiveId" clId="{D5E0FCAE-9819-4052-9BE8-C77A00B59F6B}" dt="2025-01-07T18:49:05.878" v="3338" actId="1037"/>
          <ac:spMkLst>
            <pc:docMk/>
            <pc:sldMk cId="3967387707" sldId="656"/>
            <ac:spMk id="36" creationId="{C6B39E76-DA7F-A4E4-29BE-087364577B25}"/>
          </ac:spMkLst>
        </pc:spChg>
        <pc:spChg chg="mod">
          <ac:chgData name="Kyle Dahlin" userId="14d2fffae17cb061" providerId="LiveId" clId="{D5E0FCAE-9819-4052-9BE8-C77A00B59F6B}" dt="2025-01-07T18:48:11.575" v="3299" actId="1036"/>
          <ac:spMkLst>
            <pc:docMk/>
            <pc:sldMk cId="3967387707" sldId="656"/>
            <ac:spMk id="37" creationId="{2C62BBA4-E58D-1BE1-CD98-4ED54A9E8323}"/>
          </ac:spMkLst>
        </pc:spChg>
        <pc:spChg chg="mod">
          <ac:chgData name="Kyle Dahlin" userId="14d2fffae17cb061" providerId="LiveId" clId="{D5E0FCAE-9819-4052-9BE8-C77A00B59F6B}" dt="2025-01-07T18:48:11.575" v="3299" actId="1036"/>
          <ac:spMkLst>
            <pc:docMk/>
            <pc:sldMk cId="3967387707" sldId="656"/>
            <ac:spMk id="39" creationId="{502FCE93-564D-880A-FF9D-EE3F2DA74096}"/>
          </ac:spMkLst>
        </pc:spChg>
        <pc:spChg chg="mod">
          <ac:chgData name="Kyle Dahlin" userId="14d2fffae17cb061" providerId="LiveId" clId="{D5E0FCAE-9819-4052-9BE8-C77A00B59F6B}" dt="2025-01-07T18:48:11.575" v="3299" actId="1036"/>
          <ac:spMkLst>
            <pc:docMk/>
            <pc:sldMk cId="3967387707" sldId="656"/>
            <ac:spMk id="42" creationId="{FC723443-7279-DD6C-B8BB-65F0EF0CBD1C}"/>
          </ac:spMkLst>
        </pc:spChg>
        <pc:spChg chg="mod">
          <ac:chgData name="Kyle Dahlin" userId="14d2fffae17cb061" providerId="LiveId" clId="{D5E0FCAE-9819-4052-9BE8-C77A00B59F6B}" dt="2025-01-07T18:48:11.575" v="3299" actId="1036"/>
          <ac:spMkLst>
            <pc:docMk/>
            <pc:sldMk cId="3967387707" sldId="656"/>
            <ac:spMk id="78" creationId="{5A50C5F5-AD6B-68CB-9BF8-5E93615EBC6E}"/>
          </ac:spMkLst>
        </pc:spChg>
        <pc:spChg chg="mod">
          <ac:chgData name="Kyle Dahlin" userId="14d2fffae17cb061" providerId="LiveId" clId="{D5E0FCAE-9819-4052-9BE8-C77A00B59F6B}" dt="2025-01-07T18:48:11.575" v="3299" actId="1036"/>
          <ac:spMkLst>
            <pc:docMk/>
            <pc:sldMk cId="3967387707" sldId="656"/>
            <ac:spMk id="80" creationId="{320CA0EC-9CC4-500D-6B9B-9F924127EF97}"/>
          </ac:spMkLst>
        </pc:spChg>
        <pc:grpChg chg="mod">
          <ac:chgData name="Kyle Dahlin" userId="14d2fffae17cb061" providerId="LiveId" clId="{D5E0FCAE-9819-4052-9BE8-C77A00B59F6B}" dt="2025-01-07T18:48:11.575" v="3299" actId="1036"/>
          <ac:grpSpMkLst>
            <pc:docMk/>
            <pc:sldMk cId="3967387707" sldId="656"/>
            <ac:grpSpMk id="24" creationId="{C5C91E03-C068-DA3B-D7C9-2F06AC1403D7}"/>
          </ac:grpSpMkLst>
        </pc:grpChg>
        <pc:grpChg chg="mod">
          <ac:chgData name="Kyle Dahlin" userId="14d2fffae17cb061" providerId="LiveId" clId="{D5E0FCAE-9819-4052-9BE8-C77A00B59F6B}" dt="2025-01-07T18:48:11.575" v="3299" actId="1036"/>
          <ac:grpSpMkLst>
            <pc:docMk/>
            <pc:sldMk cId="3967387707" sldId="656"/>
            <ac:grpSpMk id="58" creationId="{D626F9F8-52AF-3339-6105-D48F9224540C}"/>
          </ac:grpSpMkLst>
        </pc:grpChg>
        <pc:cxnChg chg="mod">
          <ac:chgData name="Kyle Dahlin" userId="14d2fffae17cb061" providerId="LiveId" clId="{D5E0FCAE-9819-4052-9BE8-C77A00B59F6B}" dt="2025-01-07T18:48:11.575" v="3299" actId="1036"/>
          <ac:cxnSpMkLst>
            <pc:docMk/>
            <pc:sldMk cId="3967387707" sldId="656"/>
            <ac:cxnSpMk id="2" creationId="{E29636F3-6B09-B188-116A-80C0A17C2E54}"/>
          </ac:cxnSpMkLst>
        </pc:cxnChg>
        <pc:cxnChg chg="mod">
          <ac:chgData name="Kyle Dahlin" userId="14d2fffae17cb061" providerId="LiveId" clId="{D5E0FCAE-9819-4052-9BE8-C77A00B59F6B}" dt="2025-01-07T18:48:11.575" v="3299" actId="1036"/>
          <ac:cxnSpMkLst>
            <pc:docMk/>
            <pc:sldMk cId="3967387707" sldId="656"/>
            <ac:cxnSpMk id="6" creationId="{7F35BE64-BF0B-DDEE-FF83-630DE1B52169}"/>
          </ac:cxnSpMkLst>
        </pc:cxnChg>
        <pc:cxnChg chg="add mod">
          <ac:chgData name="Kyle Dahlin" userId="14d2fffae17cb061" providerId="LiveId" clId="{D5E0FCAE-9819-4052-9BE8-C77A00B59F6B}" dt="2025-01-07T18:51:51.736" v="3466" actId="692"/>
          <ac:cxnSpMkLst>
            <pc:docMk/>
            <pc:sldMk cId="3967387707" sldId="656"/>
            <ac:cxnSpMk id="14" creationId="{0378C8EF-1404-A03B-717E-B0B2B416B574}"/>
          </ac:cxnSpMkLst>
        </pc:cxnChg>
        <pc:cxnChg chg="mod">
          <ac:chgData name="Kyle Dahlin" userId="14d2fffae17cb061" providerId="LiveId" clId="{D5E0FCAE-9819-4052-9BE8-C77A00B59F6B}" dt="2025-01-07T18:48:11.575" v="3299" actId="1036"/>
          <ac:cxnSpMkLst>
            <pc:docMk/>
            <pc:sldMk cId="3967387707" sldId="656"/>
            <ac:cxnSpMk id="18" creationId="{8F9F67B8-D71D-7499-8A7F-09BFDF09CEC7}"/>
          </ac:cxnSpMkLst>
        </pc:cxnChg>
        <pc:cxnChg chg="mod">
          <ac:chgData name="Kyle Dahlin" userId="14d2fffae17cb061" providerId="LiveId" clId="{D5E0FCAE-9819-4052-9BE8-C77A00B59F6B}" dt="2025-01-07T18:55:55.172" v="3534" actId="1038"/>
          <ac:cxnSpMkLst>
            <pc:docMk/>
            <pc:sldMk cId="3967387707" sldId="656"/>
            <ac:cxnSpMk id="22" creationId="{9F3098CA-AA88-088E-FDF9-ACD2090B1D83}"/>
          </ac:cxnSpMkLst>
        </pc:cxnChg>
        <pc:cxnChg chg="mod">
          <ac:chgData name="Kyle Dahlin" userId="14d2fffae17cb061" providerId="LiveId" clId="{D5E0FCAE-9819-4052-9BE8-C77A00B59F6B}" dt="2025-01-07T18:57:18.476" v="3542" actId="1036"/>
          <ac:cxnSpMkLst>
            <pc:docMk/>
            <pc:sldMk cId="3967387707" sldId="656"/>
            <ac:cxnSpMk id="30" creationId="{319657D2-F591-0455-04DB-F5A778E93118}"/>
          </ac:cxnSpMkLst>
        </pc:cxnChg>
        <pc:cxnChg chg="mod">
          <ac:chgData name="Kyle Dahlin" userId="14d2fffae17cb061" providerId="LiveId" clId="{D5E0FCAE-9819-4052-9BE8-C77A00B59F6B}" dt="2025-01-07T18:57:14.284" v="3540" actId="1037"/>
          <ac:cxnSpMkLst>
            <pc:docMk/>
            <pc:sldMk cId="3967387707" sldId="656"/>
            <ac:cxnSpMk id="40" creationId="{5FAB2193-A8EE-C84B-EBA1-1293570285B0}"/>
          </ac:cxnSpMkLst>
        </pc:cxnChg>
        <pc:cxnChg chg="mod">
          <ac:chgData name="Kyle Dahlin" userId="14d2fffae17cb061" providerId="LiveId" clId="{D5E0FCAE-9819-4052-9BE8-C77A00B59F6B}" dt="2025-01-07T18:57:16.394" v="3541" actId="1038"/>
          <ac:cxnSpMkLst>
            <pc:docMk/>
            <pc:sldMk cId="3967387707" sldId="656"/>
            <ac:cxnSpMk id="53" creationId="{04914221-302A-19D4-E5D9-70AEADDEEA10}"/>
          </ac:cxnSpMkLst>
        </pc:cxnChg>
        <pc:cxnChg chg="mod">
          <ac:chgData name="Kyle Dahlin" userId="14d2fffae17cb061" providerId="LiveId" clId="{D5E0FCAE-9819-4052-9BE8-C77A00B59F6B}" dt="2025-01-07T18:48:11.575" v="3299" actId="1036"/>
          <ac:cxnSpMkLst>
            <pc:docMk/>
            <pc:sldMk cId="3967387707" sldId="656"/>
            <ac:cxnSpMk id="83" creationId="{BED1135D-20EE-45D9-46B3-CF37F1A9EA9F}"/>
          </ac:cxnSpMkLst>
        </pc:cxnChg>
        <pc:cxnChg chg="mod">
          <ac:chgData name="Kyle Dahlin" userId="14d2fffae17cb061" providerId="LiveId" clId="{D5E0FCAE-9819-4052-9BE8-C77A00B59F6B}" dt="2025-01-07T18:55:52.014" v="3533" actId="1035"/>
          <ac:cxnSpMkLst>
            <pc:docMk/>
            <pc:sldMk cId="3967387707" sldId="656"/>
            <ac:cxnSpMk id="90" creationId="{5000F18E-8ED6-49D0-2FC4-F730CACCD24E}"/>
          </ac:cxnSpMkLst>
        </pc:cxnChg>
      </pc:sldChg>
      <pc:sldChg chg="addSp delSp modSp add mod modTransition modAnim">
        <pc:chgData name="Kyle Dahlin" userId="14d2fffae17cb061" providerId="LiveId" clId="{D5E0FCAE-9819-4052-9BE8-C77A00B59F6B}" dt="2025-01-08T15:30:11.635" v="7778" actId="114"/>
        <pc:sldMkLst>
          <pc:docMk/>
          <pc:sldMk cId="4070557832" sldId="657"/>
        </pc:sldMkLst>
        <pc:spChg chg="mod">
          <ac:chgData name="Kyle Dahlin" userId="14d2fffae17cb061" providerId="LiveId" clId="{D5E0FCAE-9819-4052-9BE8-C77A00B59F6B}" dt="2025-01-07T18:53:16.299" v="3475"/>
          <ac:spMkLst>
            <pc:docMk/>
            <pc:sldMk cId="4070557832" sldId="657"/>
            <ac:spMk id="3" creationId="{A01AE3EC-F908-53D9-CE3B-524DD052272A}"/>
          </ac:spMkLst>
        </pc:spChg>
        <pc:spChg chg="mod">
          <ac:chgData name="Kyle Dahlin" userId="14d2fffae17cb061" providerId="LiveId" clId="{D5E0FCAE-9819-4052-9BE8-C77A00B59F6B}" dt="2025-01-08T15:30:11.635" v="7778" actId="114"/>
          <ac:spMkLst>
            <pc:docMk/>
            <pc:sldMk cId="4070557832" sldId="657"/>
            <ac:spMk id="8" creationId="{FEFA6CF7-3F5C-7944-DACF-E9A230A5B5CF}"/>
          </ac:spMkLst>
        </pc:spChg>
        <pc:spChg chg="add mod">
          <ac:chgData name="Kyle Dahlin" userId="14d2fffae17cb061" providerId="LiveId" clId="{D5E0FCAE-9819-4052-9BE8-C77A00B59F6B}" dt="2025-01-07T18:53:45.144" v="3479" actId="1076"/>
          <ac:spMkLst>
            <pc:docMk/>
            <pc:sldMk cId="4070557832" sldId="657"/>
            <ac:spMk id="9" creationId="{8992487B-7549-126D-4902-7D38724CF18A}"/>
          </ac:spMkLst>
        </pc:spChg>
        <pc:spChg chg="add mod">
          <ac:chgData name="Kyle Dahlin" userId="14d2fffae17cb061" providerId="LiveId" clId="{D5E0FCAE-9819-4052-9BE8-C77A00B59F6B}" dt="2025-01-07T18:53:45.144" v="3479" actId="1076"/>
          <ac:spMkLst>
            <pc:docMk/>
            <pc:sldMk cId="4070557832" sldId="657"/>
            <ac:spMk id="13" creationId="{DA325C76-AD99-47FA-9DE9-720BF1B74274}"/>
          </ac:spMkLst>
        </pc:spChg>
        <pc:spChg chg="add mod">
          <ac:chgData name="Kyle Dahlin" userId="14d2fffae17cb061" providerId="LiveId" clId="{D5E0FCAE-9819-4052-9BE8-C77A00B59F6B}" dt="2025-01-07T18:53:45.144" v="3479" actId="1076"/>
          <ac:spMkLst>
            <pc:docMk/>
            <pc:sldMk cId="4070557832" sldId="657"/>
            <ac:spMk id="15" creationId="{E23E5009-281E-D8C5-26CD-EC115F01684D}"/>
          </ac:spMkLst>
        </pc:spChg>
        <pc:spChg chg="add mod">
          <ac:chgData name="Kyle Dahlin" userId="14d2fffae17cb061" providerId="LiveId" clId="{D5E0FCAE-9819-4052-9BE8-C77A00B59F6B}" dt="2025-01-07T18:53:45.144" v="3479" actId="1076"/>
          <ac:spMkLst>
            <pc:docMk/>
            <pc:sldMk cId="4070557832" sldId="657"/>
            <ac:spMk id="19" creationId="{7BCD9F55-BBA4-5DE6-0442-EC24D5C7AF06}"/>
          </ac:spMkLst>
        </pc:spChg>
        <pc:spChg chg="add mod">
          <ac:chgData name="Kyle Dahlin" userId="14d2fffae17cb061" providerId="LiveId" clId="{D5E0FCAE-9819-4052-9BE8-C77A00B59F6B}" dt="2025-01-07T18:53:45.144" v="3479" actId="1076"/>
          <ac:spMkLst>
            <pc:docMk/>
            <pc:sldMk cId="4070557832" sldId="657"/>
            <ac:spMk id="29" creationId="{49635CCE-237F-23C5-3AB1-4599374F7B54}"/>
          </ac:spMkLst>
        </pc:spChg>
        <pc:spChg chg="add mod">
          <ac:chgData name="Kyle Dahlin" userId="14d2fffae17cb061" providerId="LiveId" clId="{D5E0FCAE-9819-4052-9BE8-C77A00B59F6B}" dt="2025-01-07T18:53:45.144" v="3479" actId="1076"/>
          <ac:spMkLst>
            <pc:docMk/>
            <pc:sldMk cId="4070557832" sldId="657"/>
            <ac:spMk id="32" creationId="{FF9D2BAC-04CC-AAC7-008C-AD687E4A6A56}"/>
          </ac:spMkLst>
        </pc:spChg>
        <pc:spChg chg="add mod">
          <ac:chgData name="Kyle Dahlin" userId="14d2fffae17cb061" providerId="LiveId" clId="{D5E0FCAE-9819-4052-9BE8-C77A00B59F6B}" dt="2025-01-07T18:54:42.723" v="3522" actId="1076"/>
          <ac:spMkLst>
            <pc:docMk/>
            <pc:sldMk cId="4070557832" sldId="657"/>
            <ac:spMk id="50" creationId="{6647B6FE-3DE1-B904-FFEE-DFB1EA4C9355}"/>
          </ac:spMkLst>
        </pc:spChg>
        <pc:spChg chg="add mod">
          <ac:chgData name="Kyle Dahlin" userId="14d2fffae17cb061" providerId="LiveId" clId="{D5E0FCAE-9819-4052-9BE8-C77A00B59F6B}" dt="2025-01-07T18:54:40.030" v="3521" actId="1076"/>
          <ac:spMkLst>
            <pc:docMk/>
            <pc:sldMk cId="4070557832" sldId="657"/>
            <ac:spMk id="51" creationId="{7AD5EB2A-0E9C-F44B-E4C0-A1AFCB2F6753}"/>
          </ac:spMkLst>
        </pc:spChg>
        <pc:spChg chg="add mod ord">
          <ac:chgData name="Kyle Dahlin" userId="14d2fffae17cb061" providerId="LiveId" clId="{D5E0FCAE-9819-4052-9BE8-C77A00B59F6B}" dt="2025-01-07T18:56:26.193" v="3537" actId="167"/>
          <ac:spMkLst>
            <pc:docMk/>
            <pc:sldMk cId="4070557832" sldId="657"/>
            <ac:spMk id="56" creationId="{DBCEE991-FBD3-1C10-18F4-4A379EF44696}"/>
          </ac:spMkLst>
        </pc:spChg>
        <pc:spChg chg="add del">
          <ac:chgData name="Kyle Dahlin" userId="14d2fffae17cb061" providerId="LiveId" clId="{D5E0FCAE-9819-4052-9BE8-C77A00B59F6B}" dt="2025-01-07T18:55:26.414" v="3526" actId="478"/>
          <ac:spMkLst>
            <pc:docMk/>
            <pc:sldMk cId="4070557832" sldId="657"/>
            <ac:spMk id="80" creationId="{9E987C38-6FAA-F177-1D25-AFEC1AD578D4}"/>
          </ac:spMkLst>
        </pc:spChg>
        <pc:cxnChg chg="add mod">
          <ac:chgData name="Kyle Dahlin" userId="14d2fffae17cb061" providerId="LiveId" clId="{D5E0FCAE-9819-4052-9BE8-C77A00B59F6B}" dt="2025-01-07T18:54:26.422" v="3518" actId="14100"/>
          <ac:cxnSpMkLst>
            <pc:docMk/>
            <pc:sldMk cId="4070557832" sldId="657"/>
            <ac:cxnSpMk id="33" creationId="{6C376C68-CB52-29BF-2260-BCF7FEBA1E1F}"/>
          </ac:cxnSpMkLst>
        </pc:cxnChg>
        <pc:cxnChg chg="add mod">
          <ac:chgData name="Kyle Dahlin" userId="14d2fffae17cb061" providerId="LiveId" clId="{D5E0FCAE-9819-4052-9BE8-C77A00B59F6B}" dt="2025-01-07T18:55:28.668" v="3528"/>
          <ac:cxnSpMkLst>
            <pc:docMk/>
            <pc:sldMk cId="4070557832" sldId="657"/>
            <ac:cxnSpMk id="52" creationId="{E29B6017-0793-0FA2-E50B-EDDE5C2FD6C7}"/>
          </ac:cxnSpMkLst>
        </pc:cxnChg>
        <pc:cxnChg chg="add mod">
          <ac:chgData name="Kyle Dahlin" userId="14d2fffae17cb061" providerId="LiveId" clId="{D5E0FCAE-9819-4052-9BE8-C77A00B59F6B}" dt="2025-01-07T18:55:47.037" v="3532" actId="1076"/>
          <ac:cxnSpMkLst>
            <pc:docMk/>
            <pc:sldMk cId="4070557832" sldId="657"/>
            <ac:cxnSpMk id="54" creationId="{005E9CD8-8D80-BDA8-2E5D-736C39C3AAC7}"/>
          </ac:cxnSpMkLst>
        </pc:cxnChg>
        <pc:cxnChg chg="add mod ord">
          <ac:chgData name="Kyle Dahlin" userId="14d2fffae17cb061" providerId="LiveId" clId="{D5E0FCAE-9819-4052-9BE8-C77A00B59F6B}" dt="2025-01-07T18:56:26.193" v="3537" actId="167"/>
          <ac:cxnSpMkLst>
            <pc:docMk/>
            <pc:sldMk cId="4070557832" sldId="657"/>
            <ac:cxnSpMk id="55" creationId="{F949E29E-97A4-8B12-3F75-1683FEEDE208}"/>
          </ac:cxnSpMkLst>
        </pc:cxnChg>
        <pc:cxnChg chg="add mod">
          <ac:chgData name="Kyle Dahlin" userId="14d2fffae17cb061" providerId="LiveId" clId="{D5E0FCAE-9819-4052-9BE8-C77A00B59F6B}" dt="2025-01-07T18:57:01.387" v="3539"/>
          <ac:cxnSpMkLst>
            <pc:docMk/>
            <pc:sldMk cId="4070557832" sldId="657"/>
            <ac:cxnSpMk id="57" creationId="{595FF405-D116-152C-967F-C8F1758EA6C9}"/>
          </ac:cxnSpMkLst>
        </pc:cxnChg>
        <pc:cxnChg chg="add mod">
          <ac:chgData name="Kyle Dahlin" userId="14d2fffae17cb061" providerId="LiveId" clId="{D5E0FCAE-9819-4052-9BE8-C77A00B59F6B}" dt="2025-01-07T18:57:01.387" v="3539"/>
          <ac:cxnSpMkLst>
            <pc:docMk/>
            <pc:sldMk cId="4070557832" sldId="657"/>
            <ac:cxnSpMk id="59" creationId="{AE54C9F1-2A35-6650-3C5C-1BD6A639E896}"/>
          </ac:cxnSpMkLst>
        </pc:cxnChg>
        <pc:cxnChg chg="add mod">
          <ac:chgData name="Kyle Dahlin" userId="14d2fffae17cb061" providerId="LiveId" clId="{D5E0FCAE-9819-4052-9BE8-C77A00B59F6B}" dt="2025-01-07T18:57:01.387" v="3539"/>
          <ac:cxnSpMkLst>
            <pc:docMk/>
            <pc:sldMk cId="4070557832" sldId="657"/>
            <ac:cxnSpMk id="60" creationId="{F6E8AFC7-3BD2-77A1-33D1-2F18386C6BD1}"/>
          </ac:cxnSpMkLst>
        </pc:cxnChg>
      </pc:sldChg>
      <pc:sldChg chg="modSp add mod modTransition">
        <pc:chgData name="Kyle Dahlin" userId="14d2fffae17cb061" providerId="LiveId" clId="{D5E0FCAE-9819-4052-9BE8-C77A00B59F6B}" dt="2025-01-08T06:19:01.509" v="7384" actId="113"/>
        <pc:sldMkLst>
          <pc:docMk/>
          <pc:sldMk cId="2786432587" sldId="658"/>
        </pc:sldMkLst>
        <pc:spChg chg="mod">
          <ac:chgData name="Kyle Dahlin" userId="14d2fffae17cb061" providerId="LiveId" clId="{D5E0FCAE-9819-4052-9BE8-C77A00B59F6B}" dt="2025-01-07T19:01:10.473" v="3776" actId="113"/>
          <ac:spMkLst>
            <pc:docMk/>
            <pc:sldMk cId="2786432587" sldId="658"/>
            <ac:spMk id="52" creationId="{FE00AAF7-07D0-EC02-838C-D3B31C38D5F1}"/>
          </ac:spMkLst>
        </pc:spChg>
        <pc:spChg chg="mod">
          <ac:chgData name="Kyle Dahlin" userId="14d2fffae17cb061" providerId="LiveId" clId="{D5E0FCAE-9819-4052-9BE8-C77A00B59F6B}" dt="2025-01-08T06:18:50.375" v="7380" actId="113"/>
          <ac:spMkLst>
            <pc:docMk/>
            <pc:sldMk cId="2786432587" sldId="658"/>
            <ac:spMk id="54" creationId="{D6611F7A-B4C2-5D5E-03BC-66A90F3C7BB7}"/>
          </ac:spMkLst>
        </pc:spChg>
        <pc:spChg chg="mod">
          <ac:chgData name="Kyle Dahlin" userId="14d2fffae17cb061" providerId="LiveId" clId="{D5E0FCAE-9819-4052-9BE8-C77A00B59F6B}" dt="2025-01-07T19:01:16.586" v="3779" actId="113"/>
          <ac:spMkLst>
            <pc:docMk/>
            <pc:sldMk cId="2786432587" sldId="658"/>
            <ac:spMk id="57" creationId="{C123427A-9F78-99F3-65D5-96F60A3B38F1}"/>
          </ac:spMkLst>
        </pc:spChg>
        <pc:spChg chg="mod">
          <ac:chgData name="Kyle Dahlin" userId="14d2fffae17cb061" providerId="LiveId" clId="{D5E0FCAE-9819-4052-9BE8-C77A00B59F6B}" dt="2025-01-08T06:18:52.649" v="7381" actId="113"/>
          <ac:spMkLst>
            <pc:docMk/>
            <pc:sldMk cId="2786432587" sldId="658"/>
            <ac:spMk id="66" creationId="{C450915A-B1EC-4B56-A3D7-47332599D55D}"/>
          </ac:spMkLst>
        </pc:spChg>
        <pc:spChg chg="mod">
          <ac:chgData name="Kyle Dahlin" userId="14d2fffae17cb061" providerId="LiveId" clId="{D5E0FCAE-9819-4052-9BE8-C77A00B59F6B}" dt="2025-01-08T06:18:58.667" v="7383" actId="113"/>
          <ac:spMkLst>
            <pc:docMk/>
            <pc:sldMk cId="2786432587" sldId="658"/>
            <ac:spMk id="68" creationId="{1526D059-5B85-8AF4-0163-A4CAFBAF9DAE}"/>
          </ac:spMkLst>
        </pc:spChg>
        <pc:spChg chg="mod">
          <ac:chgData name="Kyle Dahlin" userId="14d2fffae17cb061" providerId="LiveId" clId="{D5E0FCAE-9819-4052-9BE8-C77A00B59F6B}" dt="2025-01-07T19:01:35.602" v="3786" actId="113"/>
          <ac:spMkLst>
            <pc:docMk/>
            <pc:sldMk cId="2786432587" sldId="658"/>
            <ac:spMk id="71" creationId="{E85B30CF-B9B3-EE3B-BC29-5CE2C3E7C5D1}"/>
          </ac:spMkLst>
        </pc:spChg>
        <pc:spChg chg="mod">
          <ac:chgData name="Kyle Dahlin" userId="14d2fffae17cb061" providerId="LiveId" clId="{D5E0FCAE-9819-4052-9BE8-C77A00B59F6B}" dt="2025-01-08T06:19:01.509" v="7384" actId="113"/>
          <ac:spMkLst>
            <pc:docMk/>
            <pc:sldMk cId="2786432587" sldId="658"/>
            <ac:spMk id="72" creationId="{2D984EE0-7256-67D8-2E53-D19CB8ACBB87}"/>
          </ac:spMkLst>
        </pc:spChg>
        <pc:spChg chg="mod">
          <ac:chgData name="Kyle Dahlin" userId="14d2fffae17cb061" providerId="LiveId" clId="{D5E0FCAE-9819-4052-9BE8-C77A00B59F6B}" dt="2025-01-08T06:18:54.847" v="7382" actId="113"/>
          <ac:spMkLst>
            <pc:docMk/>
            <pc:sldMk cId="2786432587" sldId="658"/>
            <ac:spMk id="73" creationId="{4933FA94-E366-EBD2-E1EC-E48191424A2B}"/>
          </ac:spMkLst>
        </pc:spChg>
        <pc:graphicFrameChg chg="mod modGraphic">
          <ac:chgData name="Kyle Dahlin" userId="14d2fffae17cb061" providerId="LiveId" clId="{D5E0FCAE-9819-4052-9BE8-C77A00B59F6B}" dt="2025-01-08T06:08:14.209" v="7135" actId="403"/>
          <ac:graphicFrameMkLst>
            <pc:docMk/>
            <pc:sldMk cId="2786432587" sldId="658"/>
            <ac:graphicFrameMk id="4" creationId="{9FAE3E72-E094-82D1-39EA-0CBD9DC592B5}"/>
          </ac:graphicFrameMkLst>
        </pc:graphicFrameChg>
      </pc:sldChg>
      <pc:sldChg chg="modSp add mod ord modTransition">
        <pc:chgData name="Kyle Dahlin" userId="14d2fffae17cb061" providerId="LiveId" clId="{D5E0FCAE-9819-4052-9BE8-C77A00B59F6B}" dt="2025-01-08T06:20:04.508" v="7421" actId="113"/>
        <pc:sldMkLst>
          <pc:docMk/>
          <pc:sldMk cId="2732124797" sldId="659"/>
        </pc:sldMkLst>
        <pc:spChg chg="mod">
          <ac:chgData name="Kyle Dahlin" userId="14d2fffae17cb061" providerId="LiveId" clId="{D5E0FCAE-9819-4052-9BE8-C77A00B59F6B}" dt="2025-01-07T19:01:56.999" v="3791" actId="113"/>
          <ac:spMkLst>
            <pc:docMk/>
            <pc:sldMk cId="2732124797" sldId="659"/>
            <ac:spMk id="50" creationId="{C1DF2B42-7C82-56E2-63F7-52955D98F9C4}"/>
          </ac:spMkLst>
        </pc:spChg>
        <pc:spChg chg="mod">
          <ac:chgData name="Kyle Dahlin" userId="14d2fffae17cb061" providerId="LiveId" clId="{D5E0FCAE-9819-4052-9BE8-C77A00B59F6B}" dt="2025-01-07T19:04:00.851" v="3885" actId="20577"/>
          <ac:spMkLst>
            <pc:docMk/>
            <pc:sldMk cId="2732124797" sldId="659"/>
            <ac:spMk id="52" creationId="{2D75E561-E4A0-8C16-0D45-10B9E053ECD9}"/>
          </ac:spMkLst>
        </pc:spChg>
        <pc:spChg chg="mod">
          <ac:chgData name="Kyle Dahlin" userId="14d2fffae17cb061" providerId="LiveId" clId="{D5E0FCAE-9819-4052-9BE8-C77A00B59F6B}" dt="2025-01-08T06:19:37.661" v="7407" actId="20577"/>
          <ac:spMkLst>
            <pc:docMk/>
            <pc:sldMk cId="2732124797" sldId="659"/>
            <ac:spMk id="54" creationId="{222CFDE9-972C-28E0-6859-489183C170CC}"/>
          </ac:spMkLst>
        </pc:spChg>
        <pc:spChg chg="mod">
          <ac:chgData name="Kyle Dahlin" userId="14d2fffae17cb061" providerId="LiveId" clId="{D5E0FCAE-9819-4052-9BE8-C77A00B59F6B}" dt="2025-01-07T19:03:04.469" v="3829" actId="113"/>
          <ac:spMkLst>
            <pc:docMk/>
            <pc:sldMk cId="2732124797" sldId="659"/>
            <ac:spMk id="57" creationId="{B5D36EE1-14EA-7656-ACDC-05C036211389}"/>
          </ac:spMkLst>
        </pc:spChg>
        <pc:spChg chg="mod">
          <ac:chgData name="Kyle Dahlin" userId="14d2fffae17cb061" providerId="LiveId" clId="{D5E0FCAE-9819-4052-9BE8-C77A00B59F6B}" dt="2025-01-08T06:20:04.508" v="7421" actId="113"/>
          <ac:spMkLst>
            <pc:docMk/>
            <pc:sldMk cId="2732124797" sldId="659"/>
            <ac:spMk id="66" creationId="{5C415843-0A9E-26D0-CA6E-D68475851F7D}"/>
          </ac:spMkLst>
        </pc:spChg>
        <pc:spChg chg="mod">
          <ac:chgData name="Kyle Dahlin" userId="14d2fffae17cb061" providerId="LiveId" clId="{D5E0FCAE-9819-4052-9BE8-C77A00B59F6B}" dt="2025-01-08T06:19:48.452" v="7412" actId="113"/>
          <ac:spMkLst>
            <pc:docMk/>
            <pc:sldMk cId="2732124797" sldId="659"/>
            <ac:spMk id="68" creationId="{29054A4A-7F39-587F-854E-763570FFB2D9}"/>
          </ac:spMkLst>
        </pc:spChg>
        <pc:spChg chg="mod">
          <ac:chgData name="Kyle Dahlin" userId="14d2fffae17cb061" providerId="LiveId" clId="{D5E0FCAE-9819-4052-9BE8-C77A00B59F6B}" dt="2025-01-07T19:03:24.009" v="3853" actId="20577"/>
          <ac:spMkLst>
            <pc:docMk/>
            <pc:sldMk cId="2732124797" sldId="659"/>
            <ac:spMk id="71" creationId="{0205A364-75EA-48F1-0E0A-F85959FFC0D9}"/>
          </ac:spMkLst>
        </pc:spChg>
        <pc:spChg chg="mod">
          <ac:chgData name="Kyle Dahlin" userId="14d2fffae17cb061" providerId="LiveId" clId="{D5E0FCAE-9819-4052-9BE8-C77A00B59F6B}" dt="2025-01-08T06:19:53.745" v="7415" actId="113"/>
          <ac:spMkLst>
            <pc:docMk/>
            <pc:sldMk cId="2732124797" sldId="659"/>
            <ac:spMk id="72" creationId="{52D19BCC-BFED-9DB5-DBE3-9205E1EE2A29}"/>
          </ac:spMkLst>
        </pc:spChg>
        <pc:spChg chg="mod">
          <ac:chgData name="Kyle Dahlin" userId="14d2fffae17cb061" providerId="LiveId" clId="{D5E0FCAE-9819-4052-9BE8-C77A00B59F6B}" dt="2025-01-08T06:19:59.694" v="7418" actId="113"/>
          <ac:spMkLst>
            <pc:docMk/>
            <pc:sldMk cId="2732124797" sldId="659"/>
            <ac:spMk id="73" creationId="{825D8000-B757-948C-FF20-1777E87BD7A4}"/>
          </ac:spMkLst>
        </pc:spChg>
        <pc:graphicFrameChg chg="mod modGraphic">
          <ac:chgData name="Kyle Dahlin" userId="14d2fffae17cb061" providerId="LiveId" clId="{D5E0FCAE-9819-4052-9BE8-C77A00B59F6B}" dt="2025-01-08T06:08:23.379" v="7137" actId="403"/>
          <ac:graphicFrameMkLst>
            <pc:docMk/>
            <pc:sldMk cId="2732124797" sldId="659"/>
            <ac:graphicFrameMk id="4" creationId="{9E4EA765-7EF4-DBD5-D4DF-3AADC5A29B57}"/>
          </ac:graphicFrameMkLst>
        </pc:graphicFrameChg>
      </pc:sldChg>
      <pc:sldChg chg="modSp add mod ord modTransition">
        <pc:chgData name="Kyle Dahlin" userId="14d2fffae17cb061" providerId="LiveId" clId="{D5E0FCAE-9819-4052-9BE8-C77A00B59F6B}" dt="2025-01-08T06:20:16.454" v="7424" actId="113"/>
        <pc:sldMkLst>
          <pc:docMk/>
          <pc:sldMk cId="68612551" sldId="660"/>
        </pc:sldMkLst>
        <pc:spChg chg="mod">
          <ac:chgData name="Kyle Dahlin" userId="14d2fffae17cb061" providerId="LiveId" clId="{D5E0FCAE-9819-4052-9BE8-C77A00B59F6B}" dt="2025-01-08T06:20:12.906" v="7422" actId="113"/>
          <ac:spMkLst>
            <pc:docMk/>
            <pc:sldMk cId="68612551" sldId="660"/>
            <ac:spMk id="54" creationId="{661C2EFC-4799-1432-4231-250488B3BDD0}"/>
          </ac:spMkLst>
        </pc:spChg>
        <pc:spChg chg="mod">
          <ac:chgData name="Kyle Dahlin" userId="14d2fffae17cb061" providerId="LiveId" clId="{D5E0FCAE-9819-4052-9BE8-C77A00B59F6B}" dt="2025-01-07T19:04:50.062" v="3893" actId="113"/>
          <ac:spMkLst>
            <pc:docMk/>
            <pc:sldMk cId="68612551" sldId="660"/>
            <ac:spMk id="66" creationId="{59AA4365-ABCF-A0E1-A3DB-AD95206B0C2E}"/>
          </ac:spMkLst>
        </pc:spChg>
        <pc:spChg chg="mod">
          <ac:chgData name="Kyle Dahlin" userId="14d2fffae17cb061" providerId="LiveId" clId="{D5E0FCAE-9819-4052-9BE8-C77A00B59F6B}" dt="2025-01-08T06:20:14.735" v="7423" actId="113"/>
          <ac:spMkLst>
            <pc:docMk/>
            <pc:sldMk cId="68612551" sldId="660"/>
            <ac:spMk id="68" creationId="{79D6D62D-B5C6-2556-2160-C4F215765871}"/>
          </ac:spMkLst>
        </pc:spChg>
        <pc:spChg chg="mod">
          <ac:chgData name="Kyle Dahlin" userId="14d2fffae17cb061" providerId="LiveId" clId="{D5E0FCAE-9819-4052-9BE8-C77A00B59F6B}" dt="2025-01-08T06:20:16.454" v="7424" actId="113"/>
          <ac:spMkLst>
            <pc:docMk/>
            <pc:sldMk cId="68612551" sldId="660"/>
            <ac:spMk id="72" creationId="{A4FACF40-820C-3ADE-9EA0-25A1D68BBA37}"/>
          </ac:spMkLst>
        </pc:spChg>
        <pc:spChg chg="mod">
          <ac:chgData name="Kyle Dahlin" userId="14d2fffae17cb061" providerId="LiveId" clId="{D5E0FCAE-9819-4052-9BE8-C77A00B59F6B}" dt="2025-01-07T19:04:53.046" v="3894" actId="113"/>
          <ac:spMkLst>
            <pc:docMk/>
            <pc:sldMk cId="68612551" sldId="660"/>
            <ac:spMk id="73" creationId="{8CAC27EF-5749-FB3F-25CC-D75E71605DA8}"/>
          </ac:spMkLst>
        </pc:spChg>
        <pc:graphicFrameChg chg="mod modGraphic">
          <ac:chgData name="Kyle Dahlin" userId="14d2fffae17cb061" providerId="LiveId" clId="{D5E0FCAE-9819-4052-9BE8-C77A00B59F6B}" dt="2025-01-08T06:08:34.949" v="7139" actId="403"/>
          <ac:graphicFrameMkLst>
            <pc:docMk/>
            <pc:sldMk cId="68612551" sldId="660"/>
            <ac:graphicFrameMk id="4" creationId="{EF516DD9-DCC8-7001-1920-4CD5D86AA121}"/>
          </ac:graphicFrameMkLst>
        </pc:graphicFrameChg>
      </pc:sldChg>
      <pc:sldChg chg="addSp modSp add mod ord modTransition">
        <pc:chgData name="Kyle Dahlin" userId="14d2fffae17cb061" providerId="LiveId" clId="{D5E0FCAE-9819-4052-9BE8-C77A00B59F6B}" dt="2025-01-08T06:08:53.962" v="7145" actId="404"/>
        <pc:sldMkLst>
          <pc:docMk/>
          <pc:sldMk cId="1580515077" sldId="661"/>
        </pc:sldMkLst>
        <pc:spChg chg="mod">
          <ac:chgData name="Kyle Dahlin" userId="14d2fffae17cb061" providerId="LiveId" clId="{D5E0FCAE-9819-4052-9BE8-C77A00B59F6B}" dt="2025-01-07T19:06:46.817" v="3912" actId="113"/>
          <ac:spMkLst>
            <pc:docMk/>
            <pc:sldMk cId="1580515077" sldId="661"/>
            <ac:spMk id="37" creationId="{592B9FAD-4885-66E2-1A2E-5E4487D5476D}"/>
          </ac:spMkLst>
        </pc:spChg>
        <pc:spChg chg="mod">
          <ac:chgData name="Kyle Dahlin" userId="14d2fffae17cb061" providerId="LiveId" clId="{D5E0FCAE-9819-4052-9BE8-C77A00B59F6B}" dt="2025-01-07T19:06:42.721" v="3911" actId="113"/>
          <ac:spMkLst>
            <pc:docMk/>
            <pc:sldMk cId="1580515077" sldId="661"/>
            <ac:spMk id="39" creationId="{881327C4-4EA5-175C-89BF-1BE71E918444}"/>
          </ac:spMkLst>
        </pc:spChg>
        <pc:graphicFrameChg chg="add mod modGraphic">
          <ac:chgData name="Kyle Dahlin" userId="14d2fffae17cb061" providerId="LiveId" clId="{D5E0FCAE-9819-4052-9BE8-C77A00B59F6B}" dt="2025-01-08T06:08:53.962" v="7145" actId="404"/>
          <ac:graphicFrameMkLst>
            <pc:docMk/>
            <pc:sldMk cId="1580515077" sldId="661"/>
            <ac:graphicFrameMk id="6" creationId="{4D565498-8E88-3D74-3260-E84DE801987F}"/>
          </ac:graphicFrameMkLst>
        </pc:graphicFrameChg>
      </pc:sldChg>
      <pc:sldChg chg="addSp delSp modSp add del mod">
        <pc:chgData name="Kyle Dahlin" userId="14d2fffae17cb061" providerId="LiveId" clId="{D5E0FCAE-9819-4052-9BE8-C77A00B59F6B}" dt="2025-01-07T19:29:04.304" v="4260" actId="47"/>
        <pc:sldMkLst>
          <pc:docMk/>
          <pc:sldMk cId="3178800870" sldId="662"/>
        </pc:sldMkLst>
      </pc:sldChg>
      <pc:sldChg chg="addSp delSp modSp add del mod modTransition">
        <pc:chgData name="Kyle Dahlin" userId="14d2fffae17cb061" providerId="LiveId" clId="{D5E0FCAE-9819-4052-9BE8-C77A00B59F6B}" dt="2025-01-07T20:12:05.437" v="4271" actId="47"/>
        <pc:sldMkLst>
          <pc:docMk/>
          <pc:sldMk cId="2043967424" sldId="663"/>
        </pc:sldMkLst>
      </pc:sldChg>
      <pc:sldChg chg="addSp delSp modSp add mod modTransition">
        <pc:chgData name="Kyle Dahlin" userId="14d2fffae17cb061" providerId="LiveId" clId="{D5E0FCAE-9819-4052-9BE8-C77A00B59F6B}" dt="2025-01-08T06:24:52.993" v="7492" actId="1037"/>
        <pc:sldMkLst>
          <pc:docMk/>
          <pc:sldMk cId="3590927084" sldId="664"/>
        </pc:sldMkLst>
        <pc:spChg chg="add mod">
          <ac:chgData name="Kyle Dahlin" userId="14d2fffae17cb061" providerId="LiveId" clId="{D5E0FCAE-9819-4052-9BE8-C77A00B59F6B}" dt="2025-01-08T06:22:06.954" v="7459" actId="403"/>
          <ac:spMkLst>
            <pc:docMk/>
            <pc:sldMk cId="3590927084" sldId="664"/>
            <ac:spMk id="2" creationId="{58CC24C4-A169-1A31-3941-413B327212A5}"/>
          </ac:spMkLst>
        </pc:spChg>
        <pc:spChg chg="add mod">
          <ac:chgData name="Kyle Dahlin" userId="14d2fffae17cb061" providerId="LiveId" clId="{D5E0FCAE-9819-4052-9BE8-C77A00B59F6B}" dt="2025-01-08T06:22:06.954" v="7459" actId="403"/>
          <ac:spMkLst>
            <pc:docMk/>
            <pc:sldMk cId="3590927084" sldId="664"/>
            <ac:spMk id="4" creationId="{ED0B4776-87E0-5CB7-EABA-ADD812A28EB8}"/>
          </ac:spMkLst>
        </pc:spChg>
        <pc:spChg chg="add mod">
          <ac:chgData name="Kyle Dahlin" userId="14d2fffae17cb061" providerId="LiveId" clId="{D5E0FCAE-9819-4052-9BE8-C77A00B59F6B}" dt="2025-01-08T06:22:06.954" v="7459" actId="403"/>
          <ac:spMkLst>
            <pc:docMk/>
            <pc:sldMk cId="3590927084" sldId="664"/>
            <ac:spMk id="5" creationId="{2ED9ADC2-2959-8395-AB92-5A2C34C9026E}"/>
          </ac:spMkLst>
        </pc:spChg>
        <pc:spChg chg="mod">
          <ac:chgData name="Kyle Dahlin" userId="14d2fffae17cb061" providerId="LiveId" clId="{D5E0FCAE-9819-4052-9BE8-C77A00B59F6B}" dt="2025-01-08T06:21:44.808" v="7448" actId="114"/>
          <ac:spMkLst>
            <pc:docMk/>
            <pc:sldMk cId="3590927084" sldId="664"/>
            <ac:spMk id="17" creationId="{E52A671C-3CD6-B428-626A-BFB0D1C9E9D5}"/>
          </ac:spMkLst>
        </pc:spChg>
        <pc:spChg chg="mod">
          <ac:chgData name="Kyle Dahlin" userId="14d2fffae17cb061" providerId="LiveId" clId="{D5E0FCAE-9819-4052-9BE8-C77A00B59F6B}" dt="2025-01-08T06:22:00.878" v="7457" actId="14100"/>
          <ac:spMkLst>
            <pc:docMk/>
            <pc:sldMk cId="3590927084" sldId="664"/>
            <ac:spMk id="26" creationId="{B1349858-FDB1-2215-7ABD-4D2C40BC76D5}"/>
          </ac:spMkLst>
        </pc:spChg>
        <pc:picChg chg="add mod">
          <ac:chgData name="Kyle Dahlin" userId="14d2fffae17cb061" providerId="LiveId" clId="{D5E0FCAE-9819-4052-9BE8-C77A00B59F6B}" dt="2025-01-07T20:12:34.847" v="4281"/>
          <ac:picMkLst>
            <pc:docMk/>
            <pc:sldMk cId="3590927084" sldId="664"/>
            <ac:picMk id="7" creationId="{A057696C-E1BE-B506-08AF-F4E450FB3CD6}"/>
          </ac:picMkLst>
        </pc:picChg>
        <pc:picChg chg="add mod">
          <ac:chgData name="Kyle Dahlin" userId="14d2fffae17cb061" providerId="LiveId" clId="{D5E0FCAE-9819-4052-9BE8-C77A00B59F6B}" dt="2025-01-08T06:24:52.993" v="7492" actId="1037"/>
          <ac:picMkLst>
            <pc:docMk/>
            <pc:sldMk cId="3590927084" sldId="664"/>
            <ac:picMk id="9" creationId="{1097F150-9231-C065-158B-F025F1EF8652}"/>
          </ac:picMkLst>
        </pc:picChg>
      </pc:sldChg>
      <pc:sldChg chg="addSp delSp modSp add mod">
        <pc:chgData name="Kyle Dahlin" userId="14d2fffae17cb061" providerId="LiveId" clId="{D5E0FCAE-9819-4052-9BE8-C77A00B59F6B}" dt="2025-01-08T06:28:02.297" v="7600" actId="14100"/>
        <pc:sldMkLst>
          <pc:docMk/>
          <pc:sldMk cId="1297031642" sldId="665"/>
        </pc:sldMkLst>
        <pc:spChg chg="add del mod">
          <ac:chgData name="Kyle Dahlin" userId="14d2fffae17cb061" providerId="LiveId" clId="{D5E0FCAE-9819-4052-9BE8-C77A00B59F6B}" dt="2025-01-07T20:20:36.950" v="4482" actId="6549"/>
          <ac:spMkLst>
            <pc:docMk/>
            <pc:sldMk cId="1297031642" sldId="665"/>
            <ac:spMk id="2" creationId="{BB0A55BF-FD4D-707A-19C8-6FC93CEF04CA}"/>
          </ac:spMkLst>
        </pc:spChg>
        <pc:spChg chg="add mod">
          <ac:chgData name="Kyle Dahlin" userId="14d2fffae17cb061" providerId="LiveId" clId="{D5E0FCAE-9819-4052-9BE8-C77A00B59F6B}" dt="2025-01-07T20:53:31.369" v="4649" actId="20577"/>
          <ac:spMkLst>
            <pc:docMk/>
            <pc:sldMk cId="1297031642" sldId="665"/>
            <ac:spMk id="20" creationId="{649875E2-31F3-4395-C66C-8C9F5C38E930}"/>
          </ac:spMkLst>
        </pc:spChg>
        <pc:spChg chg="add mod">
          <ac:chgData name="Kyle Dahlin" userId="14d2fffae17cb061" providerId="LiveId" clId="{D5E0FCAE-9819-4052-9BE8-C77A00B59F6B}" dt="2025-01-08T06:28:02.297" v="7600" actId="14100"/>
          <ac:spMkLst>
            <pc:docMk/>
            <pc:sldMk cId="1297031642" sldId="665"/>
            <ac:spMk id="22" creationId="{B6A9CB82-A57A-AFFF-AF94-76E57C3532FA}"/>
          </ac:spMkLst>
        </pc:spChg>
      </pc:sldChg>
      <pc:sldChg chg="addSp delSp modSp add mod delAnim">
        <pc:chgData name="Kyle Dahlin" userId="14d2fffae17cb061" providerId="LiveId" clId="{D5E0FCAE-9819-4052-9BE8-C77A00B59F6B}" dt="2025-01-08T15:31:02.942" v="7784" actId="14100"/>
        <pc:sldMkLst>
          <pc:docMk/>
          <pc:sldMk cId="4217904817" sldId="666"/>
        </pc:sldMkLst>
        <pc:spChg chg="add mod">
          <ac:chgData name="Kyle Dahlin" userId="14d2fffae17cb061" providerId="LiveId" clId="{D5E0FCAE-9819-4052-9BE8-C77A00B59F6B}" dt="2025-01-08T15:31:02.942" v="7784" actId="14100"/>
          <ac:spMkLst>
            <pc:docMk/>
            <pc:sldMk cId="4217904817" sldId="666"/>
            <ac:spMk id="3" creationId="{E6C818D0-4284-3066-7BB4-C8D220A868EC}"/>
          </ac:spMkLst>
        </pc:spChg>
        <pc:spChg chg="add mod">
          <ac:chgData name="Kyle Dahlin" userId="14d2fffae17cb061" providerId="LiveId" clId="{D5E0FCAE-9819-4052-9BE8-C77A00B59F6B}" dt="2025-01-08T06:28:47.772" v="7623" actId="14100"/>
          <ac:spMkLst>
            <pc:docMk/>
            <pc:sldMk cId="4217904817" sldId="666"/>
            <ac:spMk id="7" creationId="{7E375BFD-7E16-6210-FA03-4E275D1421CF}"/>
          </ac:spMkLst>
        </pc:spChg>
        <pc:spChg chg="mod">
          <ac:chgData name="Kyle Dahlin" userId="14d2fffae17cb061" providerId="LiveId" clId="{D5E0FCAE-9819-4052-9BE8-C77A00B59F6B}" dt="2025-01-07T21:00:45.436" v="4878" actId="1037"/>
          <ac:spMkLst>
            <pc:docMk/>
            <pc:sldMk cId="4217904817" sldId="666"/>
            <ac:spMk id="56" creationId="{0A885963-4835-135B-1CCE-F38AFADDE580}"/>
          </ac:spMkLst>
        </pc:spChg>
        <pc:spChg chg="mod">
          <ac:chgData name="Kyle Dahlin" userId="14d2fffae17cb061" providerId="LiveId" clId="{D5E0FCAE-9819-4052-9BE8-C77A00B59F6B}" dt="2025-01-07T20:56:46.432" v="4742" actId="1037"/>
          <ac:spMkLst>
            <pc:docMk/>
            <pc:sldMk cId="4217904817" sldId="666"/>
            <ac:spMk id="61" creationId="{BC0B2BBD-CF28-4A76-EEB5-E6768FD202F0}"/>
          </ac:spMkLst>
        </pc:spChg>
        <pc:spChg chg="mod">
          <ac:chgData name="Kyle Dahlin" userId="14d2fffae17cb061" providerId="LiveId" clId="{D5E0FCAE-9819-4052-9BE8-C77A00B59F6B}" dt="2025-01-07T21:01:42.847" v="4907" actId="20577"/>
          <ac:spMkLst>
            <pc:docMk/>
            <pc:sldMk cId="4217904817" sldId="666"/>
            <ac:spMk id="71" creationId="{8D060262-D592-8CE4-948C-501D5BF5399E}"/>
          </ac:spMkLst>
        </pc:spChg>
        <pc:spChg chg="mod">
          <ac:chgData name="Kyle Dahlin" userId="14d2fffae17cb061" providerId="LiveId" clId="{D5E0FCAE-9819-4052-9BE8-C77A00B59F6B}" dt="2025-01-07T21:01:45.113" v="4909" actId="20577"/>
          <ac:spMkLst>
            <pc:docMk/>
            <pc:sldMk cId="4217904817" sldId="666"/>
            <ac:spMk id="72" creationId="{00A1DF63-4C24-FB2A-4DE0-920361B52F9A}"/>
          </ac:spMkLst>
        </pc:spChg>
        <pc:spChg chg="mod">
          <ac:chgData name="Kyle Dahlin" userId="14d2fffae17cb061" providerId="LiveId" clId="{D5E0FCAE-9819-4052-9BE8-C77A00B59F6B}" dt="2025-01-07T21:00:45.436" v="4878" actId="1037"/>
          <ac:spMkLst>
            <pc:docMk/>
            <pc:sldMk cId="4217904817" sldId="666"/>
            <ac:spMk id="77" creationId="{55510565-6190-5B18-88C9-5032465D8FDF}"/>
          </ac:spMkLst>
        </pc:spChg>
        <pc:spChg chg="mod">
          <ac:chgData name="Kyle Dahlin" userId="14d2fffae17cb061" providerId="LiveId" clId="{D5E0FCAE-9819-4052-9BE8-C77A00B59F6B}" dt="2025-01-07T21:00:45.436" v="4878" actId="1037"/>
          <ac:spMkLst>
            <pc:docMk/>
            <pc:sldMk cId="4217904817" sldId="666"/>
            <ac:spMk id="82" creationId="{2A64AE4E-921C-6A17-33D5-9C52A0B6BDB0}"/>
          </ac:spMkLst>
        </pc:spChg>
        <pc:spChg chg="mod">
          <ac:chgData name="Kyle Dahlin" userId="14d2fffae17cb061" providerId="LiveId" clId="{D5E0FCAE-9819-4052-9BE8-C77A00B59F6B}" dt="2025-01-07T21:00:52.899" v="4902" actId="1038"/>
          <ac:spMkLst>
            <pc:docMk/>
            <pc:sldMk cId="4217904817" sldId="666"/>
            <ac:spMk id="95" creationId="{4BEB5488-F556-18B9-1C14-442F1620F33D}"/>
          </ac:spMkLst>
        </pc:spChg>
        <pc:spChg chg="mod">
          <ac:chgData name="Kyle Dahlin" userId="14d2fffae17cb061" providerId="LiveId" clId="{D5E0FCAE-9819-4052-9BE8-C77A00B59F6B}" dt="2025-01-07T21:00:52.899" v="4902" actId="1038"/>
          <ac:spMkLst>
            <pc:docMk/>
            <pc:sldMk cId="4217904817" sldId="666"/>
            <ac:spMk id="96" creationId="{4FA2DCD9-ABEF-FFEF-FDF7-0F608C98DF18}"/>
          </ac:spMkLst>
        </pc:spChg>
        <pc:spChg chg="mod">
          <ac:chgData name="Kyle Dahlin" userId="14d2fffae17cb061" providerId="LiveId" clId="{D5E0FCAE-9819-4052-9BE8-C77A00B59F6B}" dt="2025-01-07T21:00:52.899" v="4902" actId="1038"/>
          <ac:spMkLst>
            <pc:docMk/>
            <pc:sldMk cId="4217904817" sldId="666"/>
            <ac:spMk id="97" creationId="{8A3A7037-C526-67DE-1809-FF5F5351F2B9}"/>
          </ac:spMkLst>
        </pc:spChg>
        <pc:spChg chg="mod">
          <ac:chgData name="Kyle Dahlin" userId="14d2fffae17cb061" providerId="LiveId" clId="{D5E0FCAE-9819-4052-9BE8-C77A00B59F6B}" dt="2025-01-07T20:56:58.208" v="4788" actId="1038"/>
          <ac:spMkLst>
            <pc:docMk/>
            <pc:sldMk cId="4217904817" sldId="666"/>
            <ac:spMk id="102" creationId="{A5BC5B16-0C26-2C5C-7222-85C8DE1F634B}"/>
          </ac:spMkLst>
        </pc:spChg>
        <pc:spChg chg="mod">
          <ac:chgData name="Kyle Dahlin" userId="14d2fffae17cb061" providerId="LiveId" clId="{D5E0FCAE-9819-4052-9BE8-C77A00B59F6B}" dt="2025-01-07T20:56:58.208" v="4788" actId="1038"/>
          <ac:spMkLst>
            <pc:docMk/>
            <pc:sldMk cId="4217904817" sldId="666"/>
            <ac:spMk id="103" creationId="{078B31F7-3028-A16D-A735-AB19BDA7928C}"/>
          </ac:spMkLst>
        </pc:spChg>
        <pc:spChg chg="mod">
          <ac:chgData name="Kyle Dahlin" userId="14d2fffae17cb061" providerId="LiveId" clId="{D5E0FCAE-9819-4052-9BE8-C77A00B59F6B}" dt="2025-01-07T20:56:58.208" v="4788" actId="1038"/>
          <ac:spMkLst>
            <pc:docMk/>
            <pc:sldMk cId="4217904817" sldId="666"/>
            <ac:spMk id="104" creationId="{F402F431-32EF-659D-D111-FD20C446E077}"/>
          </ac:spMkLst>
        </pc:spChg>
        <pc:picChg chg="add mod">
          <ac:chgData name="Kyle Dahlin" userId="14d2fffae17cb061" providerId="LiveId" clId="{D5E0FCAE-9819-4052-9BE8-C77A00B59F6B}" dt="2025-01-08T06:28:54.137" v="7624" actId="1076"/>
          <ac:picMkLst>
            <pc:docMk/>
            <pc:sldMk cId="4217904817" sldId="666"/>
            <ac:picMk id="4" creationId="{6A555581-EE3C-C95D-EEAD-FD9DD9A32BB6}"/>
          </ac:picMkLst>
        </pc:picChg>
        <pc:picChg chg="add mod">
          <ac:chgData name="Kyle Dahlin" userId="14d2fffae17cb061" providerId="LiveId" clId="{D5E0FCAE-9819-4052-9BE8-C77A00B59F6B}" dt="2025-01-08T06:28:54.137" v="7624" actId="1076"/>
          <ac:picMkLst>
            <pc:docMk/>
            <pc:sldMk cId="4217904817" sldId="666"/>
            <ac:picMk id="5" creationId="{A3AC786E-4F2F-4ED1-19F3-826CB360B061}"/>
          </ac:picMkLst>
        </pc:picChg>
        <pc:cxnChg chg="mod">
          <ac:chgData name="Kyle Dahlin" userId="14d2fffae17cb061" providerId="LiveId" clId="{D5E0FCAE-9819-4052-9BE8-C77A00B59F6B}" dt="2025-01-07T20:59:55.579" v="4868" actId="12789"/>
          <ac:cxnSpMkLst>
            <pc:docMk/>
            <pc:sldMk cId="4217904817" sldId="666"/>
            <ac:cxnSpMk id="53" creationId="{BD337971-64CA-AC46-359C-A4615984D930}"/>
          </ac:cxnSpMkLst>
        </pc:cxnChg>
        <pc:cxnChg chg="mod">
          <ac:chgData name="Kyle Dahlin" userId="14d2fffae17cb061" providerId="LiveId" clId="{D5E0FCAE-9819-4052-9BE8-C77A00B59F6B}" dt="2025-01-07T21:01:08.654" v="4903" actId="208"/>
          <ac:cxnSpMkLst>
            <pc:docMk/>
            <pc:sldMk cId="4217904817" sldId="666"/>
            <ac:cxnSpMk id="63" creationId="{50C9AAC9-D9E3-B62A-1A20-B15020356816}"/>
          </ac:cxnSpMkLst>
        </pc:cxnChg>
        <pc:cxnChg chg="mod">
          <ac:chgData name="Kyle Dahlin" userId="14d2fffae17cb061" providerId="LiveId" clId="{D5E0FCAE-9819-4052-9BE8-C77A00B59F6B}" dt="2025-01-07T21:01:21.139" v="4905" actId="208"/>
          <ac:cxnSpMkLst>
            <pc:docMk/>
            <pc:sldMk cId="4217904817" sldId="666"/>
            <ac:cxnSpMk id="68" creationId="{C38DEE12-2F25-341C-9BC6-F79E8D4E4749}"/>
          </ac:cxnSpMkLst>
        </pc:cxnChg>
        <pc:cxnChg chg="mod">
          <ac:chgData name="Kyle Dahlin" userId="14d2fffae17cb061" providerId="LiveId" clId="{D5E0FCAE-9819-4052-9BE8-C77A00B59F6B}" dt="2025-01-07T21:00:13.749" v="4872" actId="12789"/>
          <ac:cxnSpMkLst>
            <pc:docMk/>
            <pc:sldMk cId="4217904817" sldId="666"/>
            <ac:cxnSpMk id="74" creationId="{3879E057-27E2-7FD2-238F-9890FC4E45B7}"/>
          </ac:cxnSpMkLst>
        </pc:cxnChg>
        <pc:cxnChg chg="mod">
          <ac:chgData name="Kyle Dahlin" userId="14d2fffae17cb061" providerId="LiveId" clId="{D5E0FCAE-9819-4052-9BE8-C77A00B59F6B}" dt="2025-01-07T21:00:39.247" v="4876" actId="552"/>
          <ac:cxnSpMkLst>
            <pc:docMk/>
            <pc:sldMk cId="4217904817" sldId="666"/>
            <ac:cxnSpMk id="79" creationId="{8354571B-BAD1-946F-DA53-2A4CEC3FAE23}"/>
          </ac:cxnSpMkLst>
        </pc:cxnChg>
        <pc:cxnChg chg="mod">
          <ac:chgData name="Kyle Dahlin" userId="14d2fffae17cb061" providerId="LiveId" clId="{D5E0FCAE-9819-4052-9BE8-C77A00B59F6B}" dt="2025-01-07T20:56:46.432" v="4742" actId="1037"/>
          <ac:cxnSpMkLst>
            <pc:docMk/>
            <pc:sldMk cId="4217904817" sldId="666"/>
            <ac:cxnSpMk id="88" creationId="{350A8DF9-3AEC-0D63-F39D-738F936564D1}"/>
          </ac:cxnSpMkLst>
        </pc:cxnChg>
        <pc:cxnChg chg="mod">
          <ac:chgData name="Kyle Dahlin" userId="14d2fffae17cb061" providerId="LiveId" clId="{D5E0FCAE-9819-4052-9BE8-C77A00B59F6B}" dt="2025-01-07T20:56:46.432" v="4742" actId="1037"/>
          <ac:cxnSpMkLst>
            <pc:docMk/>
            <pc:sldMk cId="4217904817" sldId="666"/>
            <ac:cxnSpMk id="92" creationId="{D4E25FA9-E76F-BB95-59C2-561015EF3E8D}"/>
          </ac:cxnSpMkLst>
        </pc:cxnChg>
        <pc:cxnChg chg="mod">
          <ac:chgData name="Kyle Dahlin" userId="14d2fffae17cb061" providerId="LiveId" clId="{D5E0FCAE-9819-4052-9BE8-C77A00B59F6B}" dt="2025-01-07T20:56:46.432" v="4742" actId="1037"/>
          <ac:cxnSpMkLst>
            <pc:docMk/>
            <pc:sldMk cId="4217904817" sldId="666"/>
            <ac:cxnSpMk id="105" creationId="{897C6648-58A8-F2C2-6821-CE685E42F2C3}"/>
          </ac:cxnSpMkLst>
        </pc:cxnChg>
      </pc:sldChg>
      <pc:sldChg chg="addSp delSp modSp add mod modTransition modShow">
        <pc:chgData name="Kyle Dahlin" userId="14d2fffae17cb061" providerId="LiveId" clId="{D5E0FCAE-9819-4052-9BE8-C77A00B59F6B}" dt="2025-01-08T06:28:22.899" v="7602" actId="729"/>
        <pc:sldMkLst>
          <pc:docMk/>
          <pc:sldMk cId="1881361321" sldId="667"/>
        </pc:sldMkLst>
        <pc:spChg chg="mod">
          <ac:chgData name="Kyle Dahlin" userId="14d2fffae17cb061" providerId="LiveId" clId="{D5E0FCAE-9819-4052-9BE8-C77A00B59F6B}" dt="2025-01-07T20:55:25.195" v="4703" actId="164"/>
          <ac:spMkLst>
            <pc:docMk/>
            <pc:sldMk cId="1881361321" sldId="667"/>
            <ac:spMk id="2" creationId="{F05C8EE6-0F6E-2809-CEAB-0F2C5BBD0A0C}"/>
          </ac:spMkLst>
        </pc:spChg>
        <pc:spChg chg="mod">
          <ac:chgData name="Kyle Dahlin" userId="14d2fffae17cb061" providerId="LiveId" clId="{D5E0FCAE-9819-4052-9BE8-C77A00B59F6B}" dt="2025-01-07T20:55:25.195" v="4703" actId="164"/>
          <ac:spMkLst>
            <pc:docMk/>
            <pc:sldMk cId="1881361321" sldId="667"/>
            <ac:spMk id="3" creationId="{DC84D91F-55DE-CC74-7530-D85DDC467404}"/>
          </ac:spMkLst>
        </pc:spChg>
        <pc:spChg chg="mod">
          <ac:chgData name="Kyle Dahlin" userId="14d2fffae17cb061" providerId="LiveId" clId="{D5E0FCAE-9819-4052-9BE8-C77A00B59F6B}" dt="2025-01-07T20:55:25.195" v="4703" actId="164"/>
          <ac:spMkLst>
            <pc:docMk/>
            <pc:sldMk cId="1881361321" sldId="667"/>
            <ac:spMk id="8" creationId="{6252052E-44CF-439E-87EA-7A02BD683551}"/>
          </ac:spMkLst>
        </pc:spChg>
        <pc:spChg chg="mod">
          <ac:chgData name="Kyle Dahlin" userId="14d2fffae17cb061" providerId="LiveId" clId="{D5E0FCAE-9819-4052-9BE8-C77A00B59F6B}" dt="2025-01-07T20:55:25.195" v="4703" actId="164"/>
          <ac:spMkLst>
            <pc:docMk/>
            <pc:sldMk cId="1881361321" sldId="667"/>
            <ac:spMk id="9" creationId="{19742EED-BD7B-0160-3982-DF5973EF3D1B}"/>
          </ac:spMkLst>
        </pc:spChg>
        <pc:spChg chg="mod">
          <ac:chgData name="Kyle Dahlin" userId="14d2fffae17cb061" providerId="LiveId" clId="{D5E0FCAE-9819-4052-9BE8-C77A00B59F6B}" dt="2025-01-07T20:55:25.195" v="4703" actId="164"/>
          <ac:spMkLst>
            <pc:docMk/>
            <pc:sldMk cId="1881361321" sldId="667"/>
            <ac:spMk id="10" creationId="{F9BE5CF0-0A5C-4890-30B7-24811C71DE0F}"/>
          </ac:spMkLst>
        </pc:spChg>
        <pc:spChg chg="mod">
          <ac:chgData name="Kyle Dahlin" userId="14d2fffae17cb061" providerId="LiveId" clId="{D5E0FCAE-9819-4052-9BE8-C77A00B59F6B}" dt="2025-01-07T20:55:25.195" v="4703" actId="164"/>
          <ac:spMkLst>
            <pc:docMk/>
            <pc:sldMk cId="1881361321" sldId="667"/>
            <ac:spMk id="61" creationId="{D12A3DCA-D708-1EF7-5C1F-2C809F79416F}"/>
          </ac:spMkLst>
        </pc:spChg>
        <pc:spChg chg="mod">
          <ac:chgData name="Kyle Dahlin" userId="14d2fffae17cb061" providerId="LiveId" clId="{D5E0FCAE-9819-4052-9BE8-C77A00B59F6B}" dt="2025-01-07T20:55:25.195" v="4703" actId="164"/>
          <ac:spMkLst>
            <pc:docMk/>
            <pc:sldMk cId="1881361321" sldId="667"/>
            <ac:spMk id="69" creationId="{B88BE464-1B7B-7F4A-DA9D-14B56471C95D}"/>
          </ac:spMkLst>
        </pc:spChg>
        <pc:spChg chg="mod">
          <ac:chgData name="Kyle Dahlin" userId="14d2fffae17cb061" providerId="LiveId" clId="{D5E0FCAE-9819-4052-9BE8-C77A00B59F6B}" dt="2025-01-07T20:55:25.195" v="4703" actId="164"/>
          <ac:spMkLst>
            <pc:docMk/>
            <pc:sldMk cId="1881361321" sldId="667"/>
            <ac:spMk id="74" creationId="{4E8DD242-BDC2-A204-E349-AA8617839D51}"/>
          </ac:spMkLst>
        </pc:spChg>
        <pc:spChg chg="mod">
          <ac:chgData name="Kyle Dahlin" userId="14d2fffae17cb061" providerId="LiveId" clId="{D5E0FCAE-9819-4052-9BE8-C77A00B59F6B}" dt="2025-01-07T20:55:25.195" v="4703" actId="164"/>
          <ac:spMkLst>
            <pc:docMk/>
            <pc:sldMk cId="1881361321" sldId="667"/>
            <ac:spMk id="75" creationId="{173441F1-7120-C78E-55DD-82D3D91B0847}"/>
          </ac:spMkLst>
        </pc:spChg>
        <pc:spChg chg="mod">
          <ac:chgData name="Kyle Dahlin" userId="14d2fffae17cb061" providerId="LiveId" clId="{D5E0FCAE-9819-4052-9BE8-C77A00B59F6B}" dt="2025-01-07T20:55:25.195" v="4703" actId="164"/>
          <ac:spMkLst>
            <pc:docMk/>
            <pc:sldMk cId="1881361321" sldId="667"/>
            <ac:spMk id="76" creationId="{17E12665-40E2-511E-60B5-E807EC5B221D}"/>
          </ac:spMkLst>
        </pc:spChg>
        <pc:spChg chg="mod">
          <ac:chgData name="Kyle Dahlin" userId="14d2fffae17cb061" providerId="LiveId" clId="{D5E0FCAE-9819-4052-9BE8-C77A00B59F6B}" dt="2025-01-07T20:55:25.195" v="4703" actId="164"/>
          <ac:spMkLst>
            <pc:docMk/>
            <pc:sldMk cId="1881361321" sldId="667"/>
            <ac:spMk id="78" creationId="{7B473C02-5CCD-3EB0-8875-6ED07C2CE648}"/>
          </ac:spMkLst>
        </pc:spChg>
        <pc:spChg chg="mod">
          <ac:chgData name="Kyle Dahlin" userId="14d2fffae17cb061" providerId="LiveId" clId="{D5E0FCAE-9819-4052-9BE8-C77A00B59F6B}" dt="2025-01-07T20:55:25.195" v="4703" actId="164"/>
          <ac:spMkLst>
            <pc:docMk/>
            <pc:sldMk cId="1881361321" sldId="667"/>
            <ac:spMk id="80" creationId="{31E43921-1B54-2ACA-2B63-C0DFE811A7A9}"/>
          </ac:spMkLst>
        </pc:spChg>
        <pc:grpChg chg="add del mod">
          <ac:chgData name="Kyle Dahlin" userId="14d2fffae17cb061" providerId="LiveId" clId="{D5E0FCAE-9819-4052-9BE8-C77A00B59F6B}" dt="2025-01-07T20:55:38.594" v="4709" actId="478"/>
          <ac:grpSpMkLst>
            <pc:docMk/>
            <pc:sldMk cId="1881361321" sldId="667"/>
            <ac:grpSpMk id="4" creationId="{B2471AE3-6EA4-64CA-B0A2-025C6E398165}"/>
          </ac:grpSpMkLst>
        </pc:grpChg>
        <pc:grpChg chg="mod">
          <ac:chgData name="Kyle Dahlin" userId="14d2fffae17cb061" providerId="LiveId" clId="{D5E0FCAE-9819-4052-9BE8-C77A00B59F6B}" dt="2025-01-07T20:55:25.195" v="4703" actId="164"/>
          <ac:grpSpMkLst>
            <pc:docMk/>
            <pc:sldMk cId="1881361321" sldId="667"/>
            <ac:grpSpMk id="58" creationId="{04002AB4-0B39-E7A0-3E04-501485B2F41A}"/>
          </ac:grpSpMkLst>
        </pc:grpChg>
        <pc:cxnChg chg="mod">
          <ac:chgData name="Kyle Dahlin" userId="14d2fffae17cb061" providerId="LiveId" clId="{D5E0FCAE-9819-4052-9BE8-C77A00B59F6B}" dt="2025-01-07T20:55:38.594" v="4709" actId="478"/>
          <ac:cxnSpMkLst>
            <pc:docMk/>
            <pc:sldMk cId="1881361321" sldId="667"/>
            <ac:cxnSpMk id="11" creationId="{3B782BF5-F031-0785-6761-1BE2FF5C755B}"/>
          </ac:cxnSpMkLst>
        </pc:cxnChg>
        <pc:cxnChg chg="mod">
          <ac:chgData name="Kyle Dahlin" userId="14d2fffae17cb061" providerId="LiveId" clId="{D5E0FCAE-9819-4052-9BE8-C77A00B59F6B}" dt="2025-01-07T20:55:38.594" v="4709" actId="478"/>
          <ac:cxnSpMkLst>
            <pc:docMk/>
            <pc:sldMk cId="1881361321" sldId="667"/>
            <ac:cxnSpMk id="12" creationId="{D04183E0-3EC5-23FE-FC5F-05CC75DF272C}"/>
          </ac:cxnSpMkLst>
        </pc:cxnChg>
        <pc:cxnChg chg="mod">
          <ac:chgData name="Kyle Dahlin" userId="14d2fffae17cb061" providerId="LiveId" clId="{D5E0FCAE-9819-4052-9BE8-C77A00B59F6B}" dt="2025-01-07T20:55:38.594" v="4709" actId="478"/>
          <ac:cxnSpMkLst>
            <pc:docMk/>
            <pc:sldMk cId="1881361321" sldId="667"/>
            <ac:cxnSpMk id="13" creationId="{5AD59A93-71D2-E4BF-33BE-776DAA62D269}"/>
          </ac:cxnSpMkLst>
        </pc:cxnChg>
        <pc:cxnChg chg="mod">
          <ac:chgData name="Kyle Dahlin" userId="14d2fffae17cb061" providerId="LiveId" clId="{D5E0FCAE-9819-4052-9BE8-C77A00B59F6B}" dt="2025-01-07T20:55:38.594" v="4709" actId="478"/>
          <ac:cxnSpMkLst>
            <pc:docMk/>
            <pc:sldMk cId="1881361321" sldId="667"/>
            <ac:cxnSpMk id="14" creationId="{70DD9B26-1A4E-344C-6E11-783BE6B7806E}"/>
          </ac:cxnSpMkLst>
        </pc:cxnChg>
        <pc:cxnChg chg="mod">
          <ac:chgData name="Kyle Dahlin" userId="14d2fffae17cb061" providerId="LiveId" clId="{D5E0FCAE-9819-4052-9BE8-C77A00B59F6B}" dt="2025-01-07T20:55:38.594" v="4709" actId="478"/>
          <ac:cxnSpMkLst>
            <pc:docMk/>
            <pc:sldMk cId="1881361321" sldId="667"/>
            <ac:cxnSpMk id="15" creationId="{BBB71C75-BD2E-23F4-CED7-8B4FAA63DE63}"/>
          </ac:cxnSpMkLst>
        </pc:cxnChg>
        <pc:cxnChg chg="mod">
          <ac:chgData name="Kyle Dahlin" userId="14d2fffae17cb061" providerId="LiveId" clId="{D5E0FCAE-9819-4052-9BE8-C77A00B59F6B}" dt="2025-01-07T20:55:38.594" v="4709" actId="478"/>
          <ac:cxnSpMkLst>
            <pc:docMk/>
            <pc:sldMk cId="1881361321" sldId="667"/>
            <ac:cxnSpMk id="16" creationId="{0C55B54D-9DBA-1740-C5BE-A9ED4870D240}"/>
          </ac:cxnSpMkLst>
        </pc:cxnChg>
        <pc:cxnChg chg="mod">
          <ac:chgData name="Kyle Dahlin" userId="14d2fffae17cb061" providerId="LiveId" clId="{D5E0FCAE-9819-4052-9BE8-C77A00B59F6B}" dt="2025-01-07T20:55:38.594" v="4709" actId="478"/>
          <ac:cxnSpMkLst>
            <pc:docMk/>
            <pc:sldMk cId="1881361321" sldId="667"/>
            <ac:cxnSpMk id="17" creationId="{7D92D16C-09EC-A358-B165-EC9CE7818A2B}"/>
          </ac:cxnSpMkLst>
        </pc:cxnChg>
        <pc:cxnChg chg="mod">
          <ac:chgData name="Kyle Dahlin" userId="14d2fffae17cb061" providerId="LiveId" clId="{D5E0FCAE-9819-4052-9BE8-C77A00B59F6B}" dt="2025-01-07T20:55:38.594" v="4709" actId="478"/>
          <ac:cxnSpMkLst>
            <pc:docMk/>
            <pc:sldMk cId="1881361321" sldId="667"/>
            <ac:cxnSpMk id="22" creationId="{F43E2507-CAED-3502-E73B-2C8C8F9C0BDD}"/>
          </ac:cxnSpMkLst>
        </pc:cxnChg>
        <pc:cxnChg chg="mod">
          <ac:chgData name="Kyle Dahlin" userId="14d2fffae17cb061" providerId="LiveId" clId="{D5E0FCAE-9819-4052-9BE8-C77A00B59F6B}" dt="2025-01-07T20:55:38.594" v="4709" actId="478"/>
          <ac:cxnSpMkLst>
            <pc:docMk/>
            <pc:sldMk cId="1881361321" sldId="667"/>
            <ac:cxnSpMk id="29" creationId="{9CAD5A7B-9DE5-9C0C-7ED9-3EB4C768B43A}"/>
          </ac:cxnSpMkLst>
        </pc:cxnChg>
        <pc:cxnChg chg="mod">
          <ac:chgData name="Kyle Dahlin" userId="14d2fffae17cb061" providerId="LiveId" clId="{D5E0FCAE-9819-4052-9BE8-C77A00B59F6B}" dt="2025-01-07T20:55:25.195" v="4703" actId="164"/>
          <ac:cxnSpMkLst>
            <pc:docMk/>
            <pc:sldMk cId="1881361321" sldId="667"/>
            <ac:cxnSpMk id="53" creationId="{6246819C-8C4E-0E32-E10A-81BCCD86F38C}"/>
          </ac:cxnSpMkLst>
        </pc:cxnChg>
        <pc:cxnChg chg="mod">
          <ac:chgData name="Kyle Dahlin" userId="14d2fffae17cb061" providerId="LiveId" clId="{D5E0FCAE-9819-4052-9BE8-C77A00B59F6B}" dt="2025-01-07T20:55:38.594" v="4709" actId="478"/>
          <ac:cxnSpMkLst>
            <pc:docMk/>
            <pc:sldMk cId="1881361321" sldId="667"/>
            <ac:cxnSpMk id="83" creationId="{DA93FDC1-2CA8-1889-4EB4-F395438986C1}"/>
          </ac:cxnSpMkLst>
        </pc:cxnChg>
        <pc:cxnChg chg="mod">
          <ac:chgData name="Kyle Dahlin" userId="14d2fffae17cb061" providerId="LiveId" clId="{D5E0FCAE-9819-4052-9BE8-C77A00B59F6B}" dt="2025-01-07T20:55:38.594" v="4709" actId="478"/>
          <ac:cxnSpMkLst>
            <pc:docMk/>
            <pc:sldMk cId="1881361321" sldId="667"/>
            <ac:cxnSpMk id="90" creationId="{E0454497-2D78-A940-DBAA-608ABB4F2889}"/>
          </ac:cxnSpMkLst>
        </pc:cxnChg>
      </pc:sldChg>
      <pc:sldChg chg="addSp delSp modSp add mod delAnim modAnim">
        <pc:chgData name="Kyle Dahlin" userId="14d2fffae17cb061" providerId="LiveId" clId="{D5E0FCAE-9819-4052-9BE8-C77A00B59F6B}" dt="2025-01-08T15:31:12.102" v="7788" actId="14100"/>
        <pc:sldMkLst>
          <pc:docMk/>
          <pc:sldMk cId="153427633" sldId="668"/>
        </pc:sldMkLst>
        <pc:spChg chg="add mod">
          <ac:chgData name="Kyle Dahlin" userId="14d2fffae17cb061" providerId="LiveId" clId="{D5E0FCAE-9819-4052-9BE8-C77A00B59F6B}" dt="2025-01-08T15:31:12.102" v="7788" actId="14100"/>
          <ac:spMkLst>
            <pc:docMk/>
            <pc:sldMk cId="153427633" sldId="668"/>
            <ac:spMk id="2" creationId="{E67CA18B-A575-AA63-06DF-80A59CF7741A}"/>
          </ac:spMkLst>
        </pc:spChg>
        <pc:spChg chg="add mod">
          <ac:chgData name="Kyle Dahlin" userId="14d2fffae17cb061" providerId="LiveId" clId="{D5E0FCAE-9819-4052-9BE8-C77A00B59F6B}" dt="2025-01-08T06:29:11.460" v="7637" actId="14100"/>
          <ac:spMkLst>
            <pc:docMk/>
            <pc:sldMk cId="153427633" sldId="668"/>
            <ac:spMk id="9" creationId="{8C504361-1A35-4345-F3A0-529B535D1123}"/>
          </ac:spMkLst>
        </pc:spChg>
        <pc:spChg chg="add mod">
          <ac:chgData name="Kyle Dahlin" userId="14d2fffae17cb061" providerId="LiveId" clId="{D5E0FCAE-9819-4052-9BE8-C77A00B59F6B}" dt="2025-01-08T06:30:54.317" v="7682"/>
          <ac:spMkLst>
            <pc:docMk/>
            <pc:sldMk cId="153427633" sldId="668"/>
            <ac:spMk id="10" creationId="{628100AC-D6C3-1353-EFE0-D9F31B993454}"/>
          </ac:spMkLst>
        </pc:spChg>
        <pc:spChg chg="add mod">
          <ac:chgData name="Kyle Dahlin" userId="14d2fffae17cb061" providerId="LiveId" clId="{D5E0FCAE-9819-4052-9BE8-C77A00B59F6B}" dt="2025-01-08T06:31:07.008" v="7685" actId="14100"/>
          <ac:spMkLst>
            <pc:docMk/>
            <pc:sldMk cId="153427633" sldId="668"/>
            <ac:spMk id="11" creationId="{64BFA116-179A-7920-06E1-29C96DFECD2A}"/>
          </ac:spMkLst>
        </pc:spChg>
        <pc:spChg chg="mod">
          <ac:chgData name="Kyle Dahlin" userId="14d2fffae17cb061" providerId="LiveId" clId="{D5E0FCAE-9819-4052-9BE8-C77A00B59F6B}" dt="2025-01-07T21:04:05.125" v="4965" actId="113"/>
          <ac:spMkLst>
            <pc:docMk/>
            <pc:sldMk cId="153427633" sldId="668"/>
            <ac:spMk id="71" creationId="{FB57DC75-03C7-6DBA-124D-7E89D3220653}"/>
          </ac:spMkLst>
        </pc:spChg>
        <pc:spChg chg="mod">
          <ac:chgData name="Kyle Dahlin" userId="14d2fffae17cb061" providerId="LiveId" clId="{D5E0FCAE-9819-4052-9BE8-C77A00B59F6B}" dt="2025-01-07T21:03:46.331" v="4961" actId="20577"/>
          <ac:spMkLst>
            <pc:docMk/>
            <pc:sldMk cId="153427633" sldId="668"/>
            <ac:spMk id="72" creationId="{84B8DE41-D00F-CA0B-4FB8-09B485929E2F}"/>
          </ac:spMkLst>
        </pc:spChg>
        <pc:spChg chg="mod">
          <ac:chgData name="Kyle Dahlin" userId="14d2fffae17cb061" providerId="LiveId" clId="{D5E0FCAE-9819-4052-9BE8-C77A00B59F6B}" dt="2025-01-07T21:04:02.716" v="4964" actId="113"/>
          <ac:spMkLst>
            <pc:docMk/>
            <pc:sldMk cId="153427633" sldId="668"/>
            <ac:spMk id="95" creationId="{2D153EFE-826E-5D94-6914-976C183508C5}"/>
          </ac:spMkLst>
        </pc:spChg>
        <pc:spChg chg="mod">
          <ac:chgData name="Kyle Dahlin" userId="14d2fffae17cb061" providerId="LiveId" clId="{D5E0FCAE-9819-4052-9BE8-C77A00B59F6B}" dt="2025-01-07T21:04:00.519" v="4963" actId="113"/>
          <ac:spMkLst>
            <pc:docMk/>
            <pc:sldMk cId="153427633" sldId="668"/>
            <ac:spMk id="96" creationId="{0A21E921-BABB-8DAE-F501-C09E3C25EBCC}"/>
          </ac:spMkLst>
        </pc:spChg>
        <pc:spChg chg="mod">
          <ac:chgData name="Kyle Dahlin" userId="14d2fffae17cb061" providerId="LiveId" clId="{D5E0FCAE-9819-4052-9BE8-C77A00B59F6B}" dt="2025-01-07T21:03:57.188" v="4962" actId="113"/>
          <ac:spMkLst>
            <pc:docMk/>
            <pc:sldMk cId="153427633" sldId="668"/>
            <ac:spMk id="97" creationId="{5210F7FD-B07C-EEBD-36A1-D5FBD7C35E87}"/>
          </ac:spMkLst>
        </pc:spChg>
        <pc:picChg chg="add mod">
          <ac:chgData name="Kyle Dahlin" userId="14d2fffae17cb061" providerId="LiveId" clId="{D5E0FCAE-9819-4052-9BE8-C77A00B59F6B}" dt="2025-01-08T06:29:19.872" v="7640" actId="1076"/>
          <ac:picMkLst>
            <pc:docMk/>
            <pc:sldMk cId="153427633" sldId="668"/>
            <ac:picMk id="6" creationId="{18185B05-F7F6-B547-97F5-CFEF36794667}"/>
          </ac:picMkLst>
        </pc:picChg>
        <pc:picChg chg="add mod">
          <ac:chgData name="Kyle Dahlin" userId="14d2fffae17cb061" providerId="LiveId" clId="{D5E0FCAE-9819-4052-9BE8-C77A00B59F6B}" dt="2025-01-08T06:29:19.872" v="7640" actId="1076"/>
          <ac:picMkLst>
            <pc:docMk/>
            <pc:sldMk cId="153427633" sldId="668"/>
            <ac:picMk id="8" creationId="{9A0E1B3D-668C-CE3D-AC2D-4498057332BB}"/>
          </ac:picMkLst>
        </pc:picChg>
      </pc:sldChg>
      <pc:sldChg chg="addSp delSp modSp add del mod">
        <pc:chgData name="Kyle Dahlin" userId="14d2fffae17cb061" providerId="LiveId" clId="{D5E0FCAE-9819-4052-9BE8-C77A00B59F6B}" dt="2025-01-08T00:10:07.136" v="5347" actId="47"/>
        <pc:sldMkLst>
          <pc:docMk/>
          <pc:sldMk cId="1477781515" sldId="669"/>
        </pc:sldMkLst>
      </pc:sldChg>
      <pc:sldChg chg="new del">
        <pc:chgData name="Kyle Dahlin" userId="14d2fffae17cb061" providerId="LiveId" clId="{D5E0FCAE-9819-4052-9BE8-C77A00B59F6B}" dt="2025-01-08T00:23:57.799" v="5441" actId="47"/>
        <pc:sldMkLst>
          <pc:docMk/>
          <pc:sldMk cId="2464814539" sldId="670"/>
        </pc:sldMkLst>
      </pc:sldChg>
      <pc:sldChg chg="addSp delSp modSp new mod ord">
        <pc:chgData name="Kyle Dahlin" userId="14d2fffae17cb061" providerId="LiveId" clId="{D5E0FCAE-9819-4052-9BE8-C77A00B59F6B}" dt="2025-01-08T01:36:47.219" v="5944" actId="1076"/>
        <pc:sldMkLst>
          <pc:docMk/>
          <pc:sldMk cId="467291358" sldId="671"/>
        </pc:sldMkLst>
        <pc:picChg chg="add mod modCrop">
          <ac:chgData name="Kyle Dahlin" userId="14d2fffae17cb061" providerId="LiveId" clId="{D5E0FCAE-9819-4052-9BE8-C77A00B59F6B}" dt="2025-01-08T01:36:47.219" v="5944" actId="1076"/>
          <ac:picMkLst>
            <pc:docMk/>
            <pc:sldMk cId="467291358" sldId="671"/>
            <ac:picMk id="6" creationId="{BEC297C9-24CF-4A95-82CF-FCD9D7F41442}"/>
          </ac:picMkLst>
        </pc:picChg>
        <pc:picChg chg="add mod ord">
          <ac:chgData name="Kyle Dahlin" userId="14d2fffae17cb061" providerId="LiveId" clId="{D5E0FCAE-9819-4052-9BE8-C77A00B59F6B}" dt="2025-01-08T00:13:26.766" v="5365" actId="167"/>
          <ac:picMkLst>
            <pc:docMk/>
            <pc:sldMk cId="467291358" sldId="671"/>
            <ac:picMk id="12" creationId="{B2364FFD-EA79-F0D0-C111-0C02BF650F71}"/>
          </ac:picMkLst>
        </pc:picChg>
      </pc:sldChg>
      <pc:sldChg chg="addSp delSp modSp new mod ord modShow">
        <pc:chgData name="Kyle Dahlin" userId="14d2fffae17cb061" providerId="LiveId" clId="{D5E0FCAE-9819-4052-9BE8-C77A00B59F6B}" dt="2025-01-08T06:32:42.039" v="7686" actId="729"/>
        <pc:sldMkLst>
          <pc:docMk/>
          <pc:sldMk cId="2347810901" sldId="672"/>
        </pc:sldMkLst>
        <pc:spChg chg="add mod">
          <ac:chgData name="Kyle Dahlin" userId="14d2fffae17cb061" providerId="LiveId" clId="{D5E0FCAE-9819-4052-9BE8-C77A00B59F6B}" dt="2025-01-08T00:07:21.424" v="5328"/>
          <ac:spMkLst>
            <pc:docMk/>
            <pc:sldMk cId="2347810901" sldId="672"/>
            <ac:spMk id="10" creationId="{13A0F668-8843-3702-A666-227986248667}"/>
          </ac:spMkLst>
        </pc:spChg>
        <pc:picChg chg="add mod">
          <ac:chgData name="Kyle Dahlin" userId="14d2fffae17cb061" providerId="LiveId" clId="{D5E0FCAE-9819-4052-9BE8-C77A00B59F6B}" dt="2025-01-08T00:08:38.404" v="5341" actId="14826"/>
          <ac:picMkLst>
            <pc:docMk/>
            <pc:sldMk cId="2347810901" sldId="672"/>
            <ac:picMk id="8" creationId="{7803CDEF-3B80-FE2C-ED96-8CCF858CC936}"/>
          </ac:picMkLst>
        </pc:picChg>
        <pc:picChg chg="add mod">
          <ac:chgData name="Kyle Dahlin" userId="14d2fffae17cb061" providerId="LiveId" clId="{D5E0FCAE-9819-4052-9BE8-C77A00B59F6B}" dt="2025-01-08T00:07:21.424" v="5328"/>
          <ac:picMkLst>
            <pc:docMk/>
            <pc:sldMk cId="2347810901" sldId="672"/>
            <ac:picMk id="9" creationId="{C36D8FBA-0FCC-A728-3001-4BEC6B326287}"/>
          </ac:picMkLst>
        </pc:picChg>
        <pc:picChg chg="add mod">
          <ac:chgData name="Kyle Dahlin" userId="14d2fffae17cb061" providerId="LiveId" clId="{D5E0FCAE-9819-4052-9BE8-C77A00B59F6B}" dt="2025-01-08T00:07:21.424" v="5328"/>
          <ac:picMkLst>
            <pc:docMk/>
            <pc:sldMk cId="2347810901" sldId="672"/>
            <ac:picMk id="11" creationId="{D277C746-C99E-BEAF-D273-D284236B931A}"/>
          </ac:picMkLst>
        </pc:picChg>
        <pc:picChg chg="add mod">
          <ac:chgData name="Kyle Dahlin" userId="14d2fffae17cb061" providerId="LiveId" clId="{D5E0FCAE-9819-4052-9BE8-C77A00B59F6B}" dt="2025-01-08T00:07:21.424" v="5328"/>
          <ac:picMkLst>
            <pc:docMk/>
            <pc:sldMk cId="2347810901" sldId="672"/>
            <ac:picMk id="12" creationId="{7CF1DBC1-1F37-F8EA-0FDB-C86C54BF2FA6}"/>
          </ac:picMkLst>
        </pc:picChg>
      </pc:sldChg>
      <pc:sldChg chg="addSp delSp modSp add mod ord">
        <pc:chgData name="Kyle Dahlin" userId="14d2fffae17cb061" providerId="LiveId" clId="{D5E0FCAE-9819-4052-9BE8-C77A00B59F6B}" dt="2025-01-08T00:09:47.291" v="5345" actId="478"/>
        <pc:sldMkLst>
          <pc:docMk/>
          <pc:sldMk cId="3956777930" sldId="673"/>
        </pc:sldMkLst>
        <pc:spChg chg="mod">
          <ac:chgData name="Kyle Dahlin" userId="14d2fffae17cb061" providerId="LiveId" clId="{D5E0FCAE-9819-4052-9BE8-C77A00B59F6B}" dt="2025-01-08T00:07:45.291" v="5340" actId="20577"/>
          <ac:spMkLst>
            <pc:docMk/>
            <pc:sldMk cId="3956777930" sldId="673"/>
            <ac:spMk id="10" creationId="{2B8642D2-C108-7E43-2B96-ACD3696071FB}"/>
          </ac:spMkLst>
        </pc:spChg>
        <pc:picChg chg="add mod">
          <ac:chgData name="Kyle Dahlin" userId="14d2fffae17cb061" providerId="LiveId" clId="{D5E0FCAE-9819-4052-9BE8-C77A00B59F6B}" dt="2025-01-08T00:07:41.116" v="5330"/>
          <ac:picMkLst>
            <pc:docMk/>
            <pc:sldMk cId="3956777930" sldId="673"/>
            <ac:picMk id="2" creationId="{04E71A11-AA4A-7432-E2E9-3F13F79B3C68}"/>
          </ac:picMkLst>
        </pc:picChg>
        <pc:picChg chg="mod">
          <ac:chgData name="Kyle Dahlin" userId="14d2fffae17cb061" providerId="LiveId" clId="{D5E0FCAE-9819-4052-9BE8-C77A00B59F6B}" dt="2025-01-08T00:09:42.481" v="5344" actId="14826"/>
          <ac:picMkLst>
            <pc:docMk/>
            <pc:sldMk cId="3956777930" sldId="673"/>
            <ac:picMk id="8" creationId="{8251880F-FEF5-A149-9BF4-7B4FB69F0533}"/>
          </ac:picMkLst>
        </pc:picChg>
      </pc:sldChg>
      <pc:sldChg chg="modSp add mod ord">
        <pc:chgData name="Kyle Dahlin" userId="14d2fffae17cb061" providerId="LiveId" clId="{D5E0FCAE-9819-4052-9BE8-C77A00B59F6B}" dt="2025-01-08T00:14:56.171" v="5370" actId="1076"/>
        <pc:sldMkLst>
          <pc:docMk/>
          <pc:sldMk cId="2036930497" sldId="674"/>
        </pc:sldMkLst>
        <pc:picChg chg="mod">
          <ac:chgData name="Kyle Dahlin" userId="14d2fffae17cb061" providerId="LiveId" clId="{D5E0FCAE-9819-4052-9BE8-C77A00B59F6B}" dt="2025-01-08T00:14:52.896" v="5369" actId="14826"/>
          <ac:picMkLst>
            <pc:docMk/>
            <pc:sldMk cId="2036930497" sldId="674"/>
            <ac:picMk id="8" creationId="{DA61F28C-5F32-4182-C013-E4921330A1E7}"/>
          </ac:picMkLst>
        </pc:picChg>
        <pc:picChg chg="mod">
          <ac:chgData name="Kyle Dahlin" userId="14d2fffae17cb061" providerId="LiveId" clId="{D5E0FCAE-9819-4052-9BE8-C77A00B59F6B}" dt="2025-01-08T00:14:56.171" v="5370" actId="1076"/>
          <ac:picMkLst>
            <pc:docMk/>
            <pc:sldMk cId="2036930497" sldId="674"/>
            <ac:picMk id="9" creationId="{391F0FEA-C114-8C50-0CED-9FDA20971CCA}"/>
          </ac:picMkLst>
        </pc:picChg>
      </pc:sldChg>
      <pc:sldChg chg="addSp delSp modSp add mod modAnim">
        <pc:chgData name="Kyle Dahlin" userId="14d2fffae17cb061" providerId="LiveId" clId="{D5E0FCAE-9819-4052-9BE8-C77A00B59F6B}" dt="2025-01-08T06:33:17.186" v="7689"/>
        <pc:sldMkLst>
          <pc:docMk/>
          <pc:sldMk cId="1468501086" sldId="675"/>
        </pc:sldMkLst>
        <pc:spChg chg="add mod">
          <ac:chgData name="Kyle Dahlin" userId="14d2fffae17cb061" providerId="LiveId" clId="{D5E0FCAE-9819-4052-9BE8-C77A00B59F6B}" dt="2025-01-08T00:16:42.622" v="5426" actId="688"/>
          <ac:spMkLst>
            <pc:docMk/>
            <pc:sldMk cId="1468501086" sldId="675"/>
            <ac:spMk id="3" creationId="{7244090E-4988-D31A-0811-B7F4AC3EED1C}"/>
          </ac:spMkLst>
        </pc:spChg>
        <pc:spChg chg="add mod">
          <ac:chgData name="Kyle Dahlin" userId="14d2fffae17cb061" providerId="LiveId" clId="{D5E0FCAE-9819-4052-9BE8-C77A00B59F6B}" dt="2025-01-08T00:15:42.062" v="5378" actId="14100"/>
          <ac:spMkLst>
            <pc:docMk/>
            <pc:sldMk cId="1468501086" sldId="675"/>
            <ac:spMk id="4" creationId="{07F7CA58-0D00-F11D-0B61-A71D8532598D}"/>
          </ac:spMkLst>
        </pc:spChg>
        <pc:spChg chg="add del mod">
          <ac:chgData name="Kyle Dahlin" userId="14d2fffae17cb061" providerId="LiveId" clId="{D5E0FCAE-9819-4052-9BE8-C77A00B59F6B}" dt="2025-01-08T00:24:38.467" v="5451" actId="1076"/>
          <ac:spMkLst>
            <pc:docMk/>
            <pc:sldMk cId="1468501086" sldId="675"/>
            <ac:spMk id="5" creationId="{375C51A6-A173-014E-AFEC-E6BB34EC6530}"/>
          </ac:spMkLst>
        </pc:spChg>
        <pc:picChg chg="mod">
          <ac:chgData name="Kyle Dahlin" userId="14d2fffae17cb061" providerId="LiveId" clId="{D5E0FCAE-9819-4052-9BE8-C77A00B59F6B}" dt="2025-01-08T00:15:33.740" v="5376" actId="34135"/>
          <ac:picMkLst>
            <pc:docMk/>
            <pc:sldMk cId="1468501086" sldId="675"/>
            <ac:picMk id="8" creationId="{7FC83172-6B64-AC9E-7313-8DBA2AD8EC8E}"/>
          </ac:picMkLst>
        </pc:picChg>
      </pc:sldChg>
      <pc:sldChg chg="addSp delSp modSp new mod">
        <pc:chgData name="Kyle Dahlin" userId="14d2fffae17cb061" providerId="LiveId" clId="{D5E0FCAE-9819-4052-9BE8-C77A00B59F6B}" dt="2025-01-08T06:39:24.611" v="7724"/>
        <pc:sldMkLst>
          <pc:docMk/>
          <pc:sldMk cId="2016544568" sldId="676"/>
        </pc:sldMkLst>
        <pc:picChg chg="add mod">
          <ac:chgData name="Kyle Dahlin" userId="14d2fffae17cb061" providerId="LiveId" clId="{D5E0FCAE-9819-4052-9BE8-C77A00B59F6B}" dt="2025-01-08T01:26:27.309" v="5456" actId="931"/>
          <ac:picMkLst>
            <pc:docMk/>
            <pc:sldMk cId="2016544568" sldId="676"/>
            <ac:picMk id="5" creationId="{33DE5CC5-E532-7FEB-2641-24785F3F67D6}"/>
          </ac:picMkLst>
        </pc:picChg>
      </pc:sldChg>
      <pc:sldChg chg="addSp delSp modSp add mod">
        <pc:chgData name="Kyle Dahlin" userId="14d2fffae17cb061" providerId="LiveId" clId="{D5E0FCAE-9819-4052-9BE8-C77A00B59F6B}" dt="2025-01-08T01:28:34.078" v="5495" actId="1076"/>
        <pc:sldMkLst>
          <pc:docMk/>
          <pc:sldMk cId="1876098918" sldId="677"/>
        </pc:sldMkLst>
        <pc:spChg chg="add mod">
          <ac:chgData name="Kyle Dahlin" userId="14d2fffae17cb061" providerId="LiveId" clId="{D5E0FCAE-9819-4052-9BE8-C77A00B59F6B}" dt="2025-01-08T01:27:24.015" v="5467" actId="14100"/>
          <ac:spMkLst>
            <pc:docMk/>
            <pc:sldMk cId="1876098918" sldId="677"/>
            <ac:spMk id="2" creationId="{9AE5413A-A472-DD1F-D742-B89B7E899884}"/>
          </ac:spMkLst>
        </pc:spChg>
        <pc:picChg chg="mod">
          <ac:chgData name="Kyle Dahlin" userId="14d2fffae17cb061" providerId="LiveId" clId="{D5E0FCAE-9819-4052-9BE8-C77A00B59F6B}" dt="2025-01-08T01:27:37.556" v="5468" actId="34135"/>
          <ac:picMkLst>
            <pc:docMk/>
            <pc:sldMk cId="1876098918" sldId="677"/>
            <ac:picMk id="5" creationId="{1BB8922C-A507-F3BC-3956-2AAED093E560}"/>
          </ac:picMkLst>
        </pc:picChg>
        <pc:cxnChg chg="add mod">
          <ac:chgData name="Kyle Dahlin" userId="14d2fffae17cb061" providerId="LiveId" clId="{D5E0FCAE-9819-4052-9BE8-C77A00B59F6B}" dt="2025-01-08T01:28:28.272" v="5493" actId="14100"/>
          <ac:cxnSpMkLst>
            <pc:docMk/>
            <pc:sldMk cId="1876098918" sldId="677"/>
            <ac:cxnSpMk id="6" creationId="{EE8869FF-5C26-9813-490B-BABE3B9E89FA}"/>
          </ac:cxnSpMkLst>
        </pc:cxnChg>
        <pc:cxnChg chg="add mod">
          <ac:chgData name="Kyle Dahlin" userId="14d2fffae17cb061" providerId="LiveId" clId="{D5E0FCAE-9819-4052-9BE8-C77A00B59F6B}" dt="2025-01-08T01:28:34.078" v="5495" actId="1076"/>
          <ac:cxnSpMkLst>
            <pc:docMk/>
            <pc:sldMk cId="1876098918" sldId="677"/>
            <ac:cxnSpMk id="8" creationId="{58662D9D-F9F6-D39C-BE61-EE2158084991}"/>
          </ac:cxnSpMkLst>
        </pc:cxnChg>
      </pc:sldChg>
      <pc:sldChg chg="addSp modSp new mod modNotesTx">
        <pc:chgData name="Kyle Dahlin" userId="14d2fffae17cb061" providerId="LiveId" clId="{D5E0FCAE-9819-4052-9BE8-C77A00B59F6B}" dt="2025-01-08T01:35:56.446" v="5941" actId="14100"/>
        <pc:sldMkLst>
          <pc:docMk/>
          <pc:sldMk cId="3904679208" sldId="678"/>
        </pc:sldMkLst>
        <pc:spChg chg="add mod ord">
          <ac:chgData name="Kyle Dahlin" userId="14d2fffae17cb061" providerId="LiveId" clId="{D5E0FCAE-9819-4052-9BE8-C77A00B59F6B}" dt="2025-01-08T01:35:00.672" v="5799" actId="166"/>
          <ac:spMkLst>
            <pc:docMk/>
            <pc:sldMk cId="3904679208" sldId="678"/>
            <ac:spMk id="4" creationId="{F481041E-69D0-6A82-69A7-40E1EAA90970}"/>
          </ac:spMkLst>
        </pc:spChg>
        <pc:spChg chg="add mod">
          <ac:chgData name="Kyle Dahlin" userId="14d2fffae17cb061" providerId="LiveId" clId="{D5E0FCAE-9819-4052-9BE8-C77A00B59F6B}" dt="2025-01-08T01:35:56.446" v="5941" actId="14100"/>
          <ac:spMkLst>
            <pc:docMk/>
            <pc:sldMk cId="3904679208" sldId="678"/>
            <ac:spMk id="5" creationId="{A34A6E10-9A53-E842-C1DA-908AF677EDF3}"/>
          </ac:spMkLst>
        </pc:spChg>
        <pc:spChg chg="add mod">
          <ac:chgData name="Kyle Dahlin" userId="14d2fffae17cb061" providerId="LiveId" clId="{D5E0FCAE-9819-4052-9BE8-C77A00B59F6B}" dt="2025-01-08T01:34:42.059" v="5770" actId="552"/>
          <ac:spMkLst>
            <pc:docMk/>
            <pc:sldMk cId="3904679208" sldId="678"/>
            <ac:spMk id="8" creationId="{6B2BCED3-0C15-66CF-36DC-76821DE9887D}"/>
          </ac:spMkLst>
        </pc:spChg>
        <pc:picChg chg="add mod">
          <ac:chgData name="Kyle Dahlin" userId="14d2fffae17cb061" providerId="LiveId" clId="{D5E0FCAE-9819-4052-9BE8-C77A00B59F6B}" dt="2025-01-08T01:34:01.074" v="5749" actId="34135"/>
          <ac:picMkLst>
            <pc:docMk/>
            <pc:sldMk cId="3904679208" sldId="678"/>
            <ac:picMk id="3" creationId="{BA7C72D1-1927-4778-369E-DF785F688BFF}"/>
          </ac:picMkLst>
        </pc:picChg>
        <pc:cxnChg chg="add mod">
          <ac:chgData name="Kyle Dahlin" userId="14d2fffae17cb061" providerId="LiveId" clId="{D5E0FCAE-9819-4052-9BE8-C77A00B59F6B}" dt="2025-01-08T01:34:12.387" v="5761" actId="1076"/>
          <ac:cxnSpMkLst>
            <pc:docMk/>
            <pc:sldMk cId="3904679208" sldId="678"/>
            <ac:cxnSpMk id="6" creationId="{BC976D18-7966-4232-4F57-DBD768E5495B}"/>
          </ac:cxnSpMkLst>
        </pc:cxnChg>
        <pc:cxnChg chg="add mod">
          <ac:chgData name="Kyle Dahlin" userId="14d2fffae17cb061" providerId="LiveId" clId="{D5E0FCAE-9819-4052-9BE8-C77A00B59F6B}" dt="2025-01-08T01:34:23.256" v="5764" actId="1076"/>
          <ac:cxnSpMkLst>
            <pc:docMk/>
            <pc:sldMk cId="3904679208" sldId="678"/>
            <ac:cxnSpMk id="7" creationId="{FA05EB57-5599-FD15-9CCF-8B630834D07C}"/>
          </ac:cxnSpMkLst>
        </pc:cxnChg>
      </pc:sldChg>
      <pc:sldChg chg="add del">
        <pc:chgData name="Kyle Dahlin" userId="14d2fffae17cb061" providerId="LiveId" clId="{D5E0FCAE-9819-4052-9BE8-C77A00B59F6B}" dt="2025-01-08T01:36:53.186" v="5946"/>
        <pc:sldMkLst>
          <pc:docMk/>
          <pc:sldMk cId="1845341878" sldId="679"/>
        </pc:sldMkLst>
      </pc:sldChg>
      <pc:sldChg chg="addSp delSp modSp add mod modAnim">
        <pc:chgData name="Kyle Dahlin" userId="14d2fffae17cb061" providerId="LiveId" clId="{D5E0FCAE-9819-4052-9BE8-C77A00B59F6B}" dt="2025-01-08T15:33:52.860" v="7913" actId="1038"/>
        <pc:sldMkLst>
          <pc:docMk/>
          <pc:sldMk cId="3225966389" sldId="679"/>
        </pc:sldMkLst>
        <pc:spChg chg="mod">
          <ac:chgData name="Kyle Dahlin" userId="14d2fffae17cb061" providerId="LiveId" clId="{D5E0FCAE-9819-4052-9BE8-C77A00B59F6B}" dt="2025-01-08T15:33:10.418" v="7829" actId="1076"/>
          <ac:spMkLst>
            <pc:docMk/>
            <pc:sldMk cId="3225966389" sldId="679"/>
            <ac:spMk id="3" creationId="{47E13180-4CEB-118C-8681-1FD012C3DF98}"/>
          </ac:spMkLst>
        </pc:spChg>
        <pc:spChg chg="mod">
          <ac:chgData name="Kyle Dahlin" userId="14d2fffae17cb061" providerId="LiveId" clId="{D5E0FCAE-9819-4052-9BE8-C77A00B59F6B}" dt="2025-01-08T06:01:01.904" v="6960" actId="1036"/>
          <ac:spMkLst>
            <pc:docMk/>
            <pc:sldMk cId="3225966389" sldId="679"/>
            <ac:spMk id="10" creationId="{059899BE-1364-716E-88C8-31FBF2642B10}"/>
          </ac:spMkLst>
        </pc:spChg>
        <pc:graphicFrameChg chg="add mod modGraphic">
          <ac:chgData name="Kyle Dahlin" userId="14d2fffae17cb061" providerId="LiveId" clId="{D5E0FCAE-9819-4052-9BE8-C77A00B59F6B}" dt="2025-01-08T15:33:52.860" v="7913" actId="1038"/>
          <ac:graphicFrameMkLst>
            <pc:docMk/>
            <pc:sldMk cId="3225966389" sldId="679"/>
            <ac:graphicFrameMk id="2" creationId="{A14E7A13-2748-3B42-BA21-92975C5C52F7}"/>
          </ac:graphicFrameMkLst>
        </pc:graphicFrameChg>
        <pc:picChg chg="add mod">
          <ac:chgData name="Kyle Dahlin" userId="14d2fffae17cb061" providerId="LiveId" clId="{D5E0FCAE-9819-4052-9BE8-C77A00B59F6B}" dt="2025-01-08T06:00:58.243" v="6941" actId="12789"/>
          <ac:picMkLst>
            <pc:docMk/>
            <pc:sldMk cId="3225966389" sldId="679"/>
            <ac:picMk id="46" creationId="{CEB0D0F0-C4EA-FCFE-3C47-5AAF6667C715}"/>
          </ac:picMkLst>
        </pc:picChg>
        <pc:cxnChg chg="add mod">
          <ac:chgData name="Kyle Dahlin" userId="14d2fffae17cb061" providerId="LiveId" clId="{D5E0FCAE-9819-4052-9BE8-C77A00B59F6B}" dt="2025-01-08T15:33:44.397" v="7895" actId="208"/>
          <ac:cxnSpMkLst>
            <pc:docMk/>
            <pc:sldMk cId="3225966389" sldId="679"/>
            <ac:cxnSpMk id="5" creationId="{C5328408-4936-5675-DF99-0183C41305F7}"/>
          </ac:cxnSpMkLst>
        </pc:cxnChg>
        <pc:cxnChg chg="add mod">
          <ac:chgData name="Kyle Dahlin" userId="14d2fffae17cb061" providerId="LiveId" clId="{D5E0FCAE-9819-4052-9BE8-C77A00B59F6B}" dt="2025-01-08T15:33:44.397" v="7895" actId="208"/>
          <ac:cxnSpMkLst>
            <pc:docMk/>
            <pc:sldMk cId="3225966389" sldId="679"/>
            <ac:cxnSpMk id="7" creationId="{F70CE991-503A-E41B-2D37-FF410309F1AA}"/>
          </ac:cxnSpMkLst>
        </pc:cxnChg>
      </pc:sldChg>
      <pc:sldChg chg="addSp modSp add mod">
        <pc:chgData name="Kyle Dahlin" userId="14d2fffae17cb061" providerId="LiveId" clId="{D5E0FCAE-9819-4052-9BE8-C77A00B59F6B}" dt="2025-01-08T15:33:38.157" v="7894" actId="208"/>
        <pc:sldMkLst>
          <pc:docMk/>
          <pc:sldMk cId="3241265428" sldId="680"/>
        </pc:sldMkLst>
        <pc:spChg chg="add mod">
          <ac:chgData name="Kyle Dahlin" userId="14d2fffae17cb061" providerId="LiveId" clId="{D5E0FCAE-9819-4052-9BE8-C77A00B59F6B}" dt="2025-01-08T05:32:22.761" v="6060" actId="2085"/>
          <ac:spMkLst>
            <pc:docMk/>
            <pc:sldMk cId="3241265428" sldId="680"/>
            <ac:spMk id="2" creationId="{1E6C7606-9729-AA98-AA5C-98075A70BAE5}"/>
          </ac:spMkLst>
        </pc:spChg>
        <pc:spChg chg="mod">
          <ac:chgData name="Kyle Dahlin" userId="14d2fffae17cb061" providerId="LiveId" clId="{D5E0FCAE-9819-4052-9BE8-C77A00B59F6B}" dt="2025-01-08T15:33:22.732" v="7867" actId="1036"/>
          <ac:spMkLst>
            <pc:docMk/>
            <pc:sldMk cId="3241265428" sldId="680"/>
            <ac:spMk id="4" creationId="{C162AD5A-ABC1-D8BE-9E39-48B31F7005F4}"/>
          </ac:spMkLst>
        </pc:spChg>
        <pc:spChg chg="mod">
          <ac:chgData name="Kyle Dahlin" userId="14d2fffae17cb061" providerId="LiveId" clId="{D5E0FCAE-9819-4052-9BE8-C77A00B59F6B}" dt="2025-01-08T05:59:48.679" v="6927" actId="12789"/>
          <ac:spMkLst>
            <pc:docMk/>
            <pc:sldMk cId="3241265428" sldId="680"/>
            <ac:spMk id="13" creationId="{B9CA6410-CC68-BB92-E926-59E4E0A8F9A6}"/>
          </ac:spMkLst>
        </pc:spChg>
        <pc:picChg chg="mod modCrop">
          <ac:chgData name="Kyle Dahlin" userId="14d2fffae17cb061" providerId="LiveId" clId="{D5E0FCAE-9819-4052-9BE8-C77A00B59F6B}" dt="2025-01-08T15:33:26.206" v="7893" actId="1038"/>
          <ac:picMkLst>
            <pc:docMk/>
            <pc:sldMk cId="3241265428" sldId="680"/>
            <ac:picMk id="8" creationId="{C7CEA639-E7B7-457F-84AF-64715528FF48}"/>
          </ac:picMkLst>
        </pc:picChg>
        <pc:picChg chg="mod">
          <ac:chgData name="Kyle Dahlin" userId="14d2fffae17cb061" providerId="LiveId" clId="{D5E0FCAE-9819-4052-9BE8-C77A00B59F6B}" dt="2025-01-08T15:33:19.053" v="7856" actId="1037"/>
          <ac:picMkLst>
            <pc:docMk/>
            <pc:sldMk cId="3241265428" sldId="680"/>
            <ac:picMk id="9" creationId="{B992077F-71E5-5FBE-630B-045590C88818}"/>
          </ac:picMkLst>
        </pc:picChg>
        <pc:cxnChg chg="add mod">
          <ac:chgData name="Kyle Dahlin" userId="14d2fffae17cb061" providerId="LiveId" clId="{D5E0FCAE-9819-4052-9BE8-C77A00B59F6B}" dt="2025-01-08T15:33:38.157" v="7894" actId="208"/>
          <ac:cxnSpMkLst>
            <pc:docMk/>
            <pc:sldMk cId="3241265428" sldId="680"/>
            <ac:cxnSpMk id="3" creationId="{8EA57418-10E2-951A-D205-CD1783980E5D}"/>
          </ac:cxnSpMkLst>
        </pc:cxnChg>
        <pc:cxnChg chg="add mod">
          <ac:chgData name="Kyle Dahlin" userId="14d2fffae17cb061" providerId="LiveId" clId="{D5E0FCAE-9819-4052-9BE8-C77A00B59F6B}" dt="2025-01-08T15:33:38.157" v="7894" actId="208"/>
          <ac:cxnSpMkLst>
            <pc:docMk/>
            <pc:sldMk cId="3241265428" sldId="680"/>
            <ac:cxnSpMk id="5" creationId="{E094C23D-6B79-4C5F-7F71-D8C9AE4C3090}"/>
          </ac:cxnSpMkLst>
        </pc:cxnChg>
      </pc:sldChg>
      <pc:sldChg chg="new del">
        <pc:chgData name="Kyle Dahlin" userId="14d2fffae17cb061" providerId="LiveId" clId="{D5E0FCAE-9819-4052-9BE8-C77A00B59F6B}" dt="2025-01-08T05:48:13.454" v="6094" actId="680"/>
        <pc:sldMkLst>
          <pc:docMk/>
          <pc:sldMk cId="189485325" sldId="681"/>
        </pc:sldMkLst>
      </pc:sldChg>
      <pc:sldChg chg="addSp delSp modSp add mod">
        <pc:chgData name="Kyle Dahlin" userId="14d2fffae17cb061" providerId="LiveId" clId="{D5E0FCAE-9819-4052-9BE8-C77A00B59F6B}" dt="2025-01-08T06:38:28.216" v="7709" actId="14100"/>
        <pc:sldMkLst>
          <pc:docMk/>
          <pc:sldMk cId="3795951973" sldId="681"/>
        </pc:sldMkLst>
        <pc:picChg chg="add mod modCrop">
          <ac:chgData name="Kyle Dahlin" userId="14d2fffae17cb061" providerId="LiveId" clId="{D5E0FCAE-9819-4052-9BE8-C77A00B59F6B}" dt="2025-01-08T06:38:28.216" v="7709" actId="14100"/>
          <ac:picMkLst>
            <pc:docMk/>
            <pc:sldMk cId="3795951973" sldId="681"/>
            <ac:picMk id="3" creationId="{3C72D25D-C3C0-4B53-5B1F-23AD7F173F3D}"/>
          </ac:picMkLst>
        </pc:picChg>
        <pc:picChg chg="add mod ord">
          <ac:chgData name="Kyle Dahlin" userId="14d2fffae17cb061" providerId="LiveId" clId="{D5E0FCAE-9819-4052-9BE8-C77A00B59F6B}" dt="2025-01-08T06:38:13.606" v="7704" actId="167"/>
          <ac:picMkLst>
            <pc:docMk/>
            <pc:sldMk cId="3795951973" sldId="681"/>
            <ac:picMk id="5" creationId="{13E90DA6-300C-1B80-9B88-1772C5DE9E8E}"/>
          </ac:picMkLst>
        </pc:picChg>
      </pc:sldChg>
      <pc:sldChg chg="addSp modSp new mod">
        <pc:chgData name="Kyle Dahlin" userId="14d2fffae17cb061" providerId="LiveId" clId="{D5E0FCAE-9819-4052-9BE8-C77A00B59F6B}" dt="2025-01-08T06:39:38.596" v="7728" actId="29295"/>
        <pc:sldMkLst>
          <pc:docMk/>
          <pc:sldMk cId="3661700272" sldId="682"/>
        </pc:sldMkLst>
        <pc:spChg chg="add mod">
          <ac:chgData name="Kyle Dahlin" userId="14d2fffae17cb061" providerId="LiveId" clId="{D5E0FCAE-9819-4052-9BE8-C77A00B59F6B}" dt="2025-01-08T06:39:26.665" v="7725"/>
          <ac:spMkLst>
            <pc:docMk/>
            <pc:sldMk cId="3661700272" sldId="682"/>
            <ac:spMk id="3" creationId="{E1E0AB51-EA94-8470-562D-EB7E1A6ED463}"/>
          </ac:spMkLst>
        </pc:spChg>
        <pc:picChg chg="add mod">
          <ac:chgData name="Kyle Dahlin" userId="14d2fffae17cb061" providerId="LiveId" clId="{D5E0FCAE-9819-4052-9BE8-C77A00B59F6B}" dt="2025-01-08T06:39:38.596" v="7728" actId="29295"/>
          <ac:picMkLst>
            <pc:docMk/>
            <pc:sldMk cId="3661700272" sldId="682"/>
            <ac:picMk id="2" creationId="{8D0A9E42-3F5B-1EA8-E791-EAEE61F4AB4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3</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36</a:t>
            </a:fld>
            <a:endParaRPr lang="en-US"/>
          </a:p>
        </p:txBody>
      </p:sp>
    </p:spTree>
    <p:extLst>
      <p:ext uri="{BB962C8B-B14F-4D97-AF65-F5344CB8AC3E}">
        <p14:creationId xmlns:p14="http://schemas.microsoft.com/office/powerpoint/2010/main" val="156684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37</a:t>
            </a:fld>
            <a:endParaRPr lang="en-US"/>
          </a:p>
        </p:txBody>
      </p:sp>
    </p:spTree>
    <p:extLst>
      <p:ext uri="{BB962C8B-B14F-4D97-AF65-F5344CB8AC3E}">
        <p14:creationId xmlns:p14="http://schemas.microsoft.com/office/powerpoint/2010/main" val="4133827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42</a:t>
            </a:fld>
            <a:endParaRPr lang="en-US"/>
          </a:p>
        </p:txBody>
      </p:sp>
    </p:spTree>
    <p:extLst>
      <p:ext uri="{BB962C8B-B14F-4D97-AF65-F5344CB8AC3E}">
        <p14:creationId xmlns:p14="http://schemas.microsoft.com/office/powerpoint/2010/main" val="1322702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7F32-82AF-8F26-EF63-189EF238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28A1-29AB-AF40-5AA2-31FC09046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B2DC-EBC6-0A0F-6960-AC9922D27C0B}"/>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D93FC9B2-0216-6B5F-CD62-01123B685CD8}"/>
              </a:ext>
            </a:extLst>
          </p:cNvPr>
          <p:cNvSpPr>
            <a:spLocks noGrp="1"/>
          </p:cNvSpPr>
          <p:nvPr>
            <p:ph type="sldNum" sz="quarter" idx="5"/>
          </p:nvPr>
        </p:nvSpPr>
        <p:spPr/>
        <p:txBody>
          <a:bodyPr/>
          <a:lstStyle/>
          <a:p>
            <a:fld id="{42B115B3-A908-4DD1-B9FB-D7CDD037DBA1}" type="slidenum">
              <a:rPr lang="en-US" smtClean="0"/>
              <a:t>43</a:t>
            </a:fld>
            <a:endParaRPr lang="en-US"/>
          </a:p>
        </p:txBody>
      </p:sp>
    </p:spTree>
    <p:extLst>
      <p:ext uri="{BB962C8B-B14F-4D97-AF65-F5344CB8AC3E}">
        <p14:creationId xmlns:p14="http://schemas.microsoft.com/office/powerpoint/2010/main" val="1669651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44</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47</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flighty mosquito:</a:t>
            </a:r>
          </a:p>
          <a:p>
            <a:pPr marL="171450" indent="-171450">
              <a:buFontTx/>
              <a:buChar char="-"/>
            </a:pPr>
            <a:r>
              <a:rPr lang="en-US" dirty="0"/>
              <a:t>Make it worse at findings hosts or landing on them successfully</a:t>
            </a:r>
          </a:p>
          <a:p>
            <a:pPr marL="171450" indent="-171450">
              <a:buFontTx/>
              <a:buChar char="-"/>
            </a:pPr>
            <a:endParaRPr lang="en-US" dirty="0"/>
          </a:p>
          <a:p>
            <a:pPr marL="0" indent="0">
              <a:buFontTx/>
              <a:buNone/>
            </a:pPr>
            <a:r>
              <a:rPr lang="en-US" dirty="0"/>
              <a:t>Opposite for a persistent mosquito</a:t>
            </a:r>
          </a:p>
          <a:p>
            <a:pPr marL="0" indent="0">
              <a:buFontTx/>
              <a:buNone/>
            </a:pPr>
            <a:r>
              <a:rPr lang="en-US" dirty="0"/>
              <a:t>- Just get it over with </a:t>
            </a:r>
          </a:p>
        </p:txBody>
      </p:sp>
      <p:sp>
        <p:nvSpPr>
          <p:cNvPr id="4" name="Slide Number Placeholder 3"/>
          <p:cNvSpPr>
            <a:spLocks noGrp="1"/>
          </p:cNvSpPr>
          <p:nvPr>
            <p:ph type="sldNum" sz="quarter" idx="5"/>
          </p:nvPr>
        </p:nvSpPr>
        <p:spPr/>
        <p:txBody>
          <a:bodyPr/>
          <a:lstStyle/>
          <a:p>
            <a:fld id="{42B115B3-A908-4DD1-B9FB-D7CDD037DBA1}" type="slidenum">
              <a:rPr lang="en-US" smtClean="0"/>
              <a:t>59</a:t>
            </a:fld>
            <a:endParaRPr lang="en-US"/>
          </a:p>
        </p:txBody>
      </p:sp>
    </p:spTree>
    <p:extLst>
      <p:ext uri="{BB962C8B-B14F-4D97-AF65-F5344CB8AC3E}">
        <p14:creationId xmlns:p14="http://schemas.microsoft.com/office/powerpoint/2010/main" val="3586756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61</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63</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64</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4</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65</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71</a:t>
            </a:fld>
            <a:endParaRPr lang="en-US"/>
          </a:p>
        </p:txBody>
      </p:sp>
    </p:spTree>
    <p:extLst>
      <p:ext uri="{BB962C8B-B14F-4D97-AF65-F5344CB8AC3E}">
        <p14:creationId xmlns:p14="http://schemas.microsoft.com/office/powerpoint/2010/main" val="562723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72</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5</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a:t>
            </a:fld>
            <a:endParaRPr lang="en-US"/>
          </a:p>
        </p:txBody>
      </p:sp>
    </p:spTree>
    <p:extLst>
      <p:ext uri="{BB962C8B-B14F-4D97-AF65-F5344CB8AC3E}">
        <p14:creationId xmlns:p14="http://schemas.microsoft.com/office/powerpoint/2010/main" val="154514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17</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24</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26</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A533-51F4-6C90-9CA2-46E2C3837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3A359-721E-5B80-ED80-97CDB7AB8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52D4-3E94-65AA-7C41-49A96CDBF012}"/>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3B840E2-BFE5-5E56-D547-2B6BEF87DEF5}"/>
              </a:ext>
            </a:extLst>
          </p:cNvPr>
          <p:cNvSpPr>
            <a:spLocks noGrp="1"/>
          </p:cNvSpPr>
          <p:nvPr>
            <p:ph type="sldNum" sz="quarter" idx="5"/>
          </p:nvPr>
        </p:nvSpPr>
        <p:spPr/>
        <p:txBody>
          <a:bodyPr/>
          <a:lstStyle/>
          <a:p>
            <a:fld id="{27C01925-430B-46EA-AA64-18D6AEE2C748}" type="slidenum">
              <a:rPr lang="en-US" smtClean="0"/>
              <a:t>27</a:t>
            </a:fld>
            <a:endParaRPr lang="en-US"/>
          </a:p>
        </p:txBody>
      </p:sp>
    </p:spTree>
    <p:extLst>
      <p:ext uri="{BB962C8B-B14F-4D97-AF65-F5344CB8AC3E}">
        <p14:creationId xmlns:p14="http://schemas.microsoft.com/office/powerpoint/2010/main" val="83340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28</a:t>
            </a:fld>
            <a:endParaRPr lang="en-US"/>
          </a:p>
        </p:txBody>
      </p:sp>
    </p:spTree>
    <p:extLst>
      <p:ext uri="{BB962C8B-B14F-4D97-AF65-F5344CB8AC3E}">
        <p14:creationId xmlns:p14="http://schemas.microsoft.com/office/powerpoint/2010/main" val="198635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2/5/2025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2/5/2025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2/5/2025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2/5/2025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2/5/2025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2/5/2025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2/5/2025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2/5/2025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2/5/2025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2/5/2025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2/5/2025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2/5/2025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image" Target="../media/image111.png"/><Relationship Id="rId7" Type="http://schemas.openxmlformats.org/officeDocument/2006/relationships/image" Target="../media/image144.png"/><Relationship Id="rId12"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148.png"/><Relationship Id="rId5" Type="http://schemas.openxmlformats.org/officeDocument/2006/relationships/image" Target="../media/image134.png"/><Relationship Id="rId15" Type="http://schemas.openxmlformats.org/officeDocument/2006/relationships/image" Target="../media/image34.png"/><Relationship Id="rId10" Type="http://schemas.openxmlformats.org/officeDocument/2006/relationships/image" Target="../media/image147.png"/><Relationship Id="rId4" Type="http://schemas.openxmlformats.org/officeDocument/2006/relationships/image" Target="../media/image320.png"/><Relationship Id="rId9" Type="http://schemas.openxmlformats.org/officeDocument/2006/relationships/image" Target="../media/image146.png"/><Relationship Id="rId14" Type="http://schemas.openxmlformats.org/officeDocument/2006/relationships/image" Target="../media/image150.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6.png"/><Relationship Id="rId12" Type="http://schemas.openxmlformats.org/officeDocument/2006/relationships/image" Target="../media/image62.png"/><Relationship Id="rId17" Type="http://schemas.openxmlformats.org/officeDocument/2006/relationships/image" Target="../media/image68.png"/><Relationship Id="rId2" Type="http://schemas.openxmlformats.org/officeDocument/2006/relationships/image" Target="../media/image59.png"/><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3.png"/><Relationship Id="rId15" Type="http://schemas.openxmlformats.org/officeDocument/2006/relationships/image" Target="../media/image66.png"/><Relationship Id="rId10" Type="http://schemas.openxmlformats.org/officeDocument/2006/relationships/image" Target="../media/image60.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74.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93.png"/><Relationship Id="rId5" Type="http://schemas.openxmlformats.org/officeDocument/2006/relationships/image" Target="../media/image77.png"/><Relationship Id="rId15" Type="http://schemas.openxmlformats.org/officeDocument/2006/relationships/image" Target="../media/image97.png"/><Relationship Id="rId10" Type="http://schemas.openxmlformats.org/officeDocument/2006/relationships/image" Target="../media/image82.png"/><Relationship Id="rId19" Type="http://schemas.openxmlformats.org/officeDocument/2006/relationships/image" Target="../media/image10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96.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74.png"/><Relationship Id="rId16" Type="http://schemas.openxmlformats.org/officeDocument/2006/relationships/image" Target="../media/image107.png"/><Relationship Id="rId20"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106.png"/><Relationship Id="rId10" Type="http://schemas.openxmlformats.org/officeDocument/2006/relationships/image" Target="../media/image82.png"/><Relationship Id="rId19" Type="http://schemas.openxmlformats.org/officeDocument/2006/relationships/image" Target="../media/image110.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105.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15.png"/><Relationship Id="rId18" Type="http://schemas.openxmlformats.org/officeDocument/2006/relationships/image" Target="../media/image118.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74.png"/><Relationship Id="rId16" Type="http://schemas.openxmlformats.org/officeDocument/2006/relationships/image" Target="../media/image117.png"/><Relationship Id="rId20"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114.png"/><Relationship Id="rId15" Type="http://schemas.openxmlformats.org/officeDocument/2006/relationships/image" Target="../media/image116.png"/><Relationship Id="rId10" Type="http://schemas.openxmlformats.org/officeDocument/2006/relationships/image" Target="../media/image82.png"/><Relationship Id="rId19"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81.png"/><Relationship Id="rId14" Type="http://schemas.openxmlformats.org/officeDocument/2006/relationships/image" Target="../media/image105.png"/></Relationships>
</file>

<file path=ppt/slides/_rels/slide24.xml.rels><?xml version="1.0" encoding="UTF-8" standalone="yes"?>
<Relationships xmlns="http://schemas.openxmlformats.org/package/2006/relationships"><Relationship Id="rId8" Type="http://schemas.openxmlformats.org/officeDocument/2006/relationships/image" Target="../media/image126.png"/><Relationship Id="rId26" Type="http://schemas.openxmlformats.org/officeDocument/2006/relationships/image" Target="../media/image136.png"/><Relationship Id="rId3" Type="http://schemas.openxmlformats.org/officeDocument/2006/relationships/image" Target="../media/image121.png"/><Relationship Id="rId21" Type="http://schemas.openxmlformats.org/officeDocument/2006/relationships/image" Target="../media/image130.png"/><Relationship Id="rId7" Type="http://schemas.openxmlformats.org/officeDocument/2006/relationships/image" Target="../media/image125.png"/><Relationship Id="rId25" Type="http://schemas.openxmlformats.org/officeDocument/2006/relationships/image" Target="../media/image135.png"/><Relationship Id="rId2" Type="http://schemas.openxmlformats.org/officeDocument/2006/relationships/notesSlide" Target="../notesSlides/notesSlide6.xml"/><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3.png"/><Relationship Id="rId24" Type="http://schemas.openxmlformats.org/officeDocument/2006/relationships/image" Target="../media/image133.png"/><Relationship Id="rId5" Type="http://schemas.openxmlformats.org/officeDocument/2006/relationships/image" Target="../media/image122.png"/><Relationship Id="rId23" Type="http://schemas.openxmlformats.org/officeDocument/2006/relationships/image" Target="../media/image132.png"/><Relationship Id="rId19" Type="http://schemas.openxmlformats.org/officeDocument/2006/relationships/image" Target="../media/image650.png"/><Relationship Id="rId4" Type="http://schemas.openxmlformats.org/officeDocument/2006/relationships/image" Target="../media/image570.png"/><Relationship Id="rId9" Type="http://schemas.openxmlformats.org/officeDocument/2006/relationships/image" Target="../media/image127.png"/><Relationship Id="rId22" Type="http://schemas.openxmlformats.org/officeDocument/2006/relationships/image" Target="../media/image131.png"/></Relationships>
</file>

<file path=ppt/slides/_rels/slide2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40.pn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8.png"/></Relationships>
</file>

<file path=ppt/slides/_rels/slide2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00.png"/><Relationship Id="rId7" Type="http://schemas.openxmlformats.org/officeDocument/2006/relationships/image" Target="../media/image1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53.png"/></Relationships>
</file>

<file path=ppt/slides/_rels/slide29.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1.png"/><Relationship Id="rId2" Type="http://schemas.openxmlformats.org/officeDocument/2006/relationships/image" Target="../media/image800.png"/><Relationship Id="rId1" Type="http://schemas.openxmlformats.org/officeDocument/2006/relationships/slideLayout" Target="../slideLayouts/slideLayout7.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82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5.xml"/><Relationship Id="rId5" Type="http://schemas.openxmlformats.org/officeDocument/2006/relationships/image" Target="../media/image1320.png"/><Relationship Id="rId4" Type="http://schemas.openxmlformats.org/officeDocument/2006/relationships/image" Target="../media/image1310.png"/></Relationships>
</file>

<file path=ppt/slides/_rels/slide39.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060.png"/><Relationship Id="rId2" Type="http://schemas.openxmlformats.org/officeDocument/2006/relationships/image" Target="../media/image1010.png"/><Relationship Id="rId1" Type="http://schemas.openxmlformats.org/officeDocument/2006/relationships/slideLayout" Target="../slideLayouts/slideLayout7.xml"/><Relationship Id="rId6" Type="http://schemas.openxmlformats.org/officeDocument/2006/relationships/image" Target="../media/image1050.png"/><Relationship Id="rId5" Type="http://schemas.openxmlformats.org/officeDocument/2006/relationships/image" Target="../media/image1040.png"/><Relationship Id="rId10" Type="http://schemas.openxmlformats.org/officeDocument/2006/relationships/image" Target="../media/image1090.png"/><Relationship Id="rId4" Type="http://schemas.openxmlformats.org/officeDocument/2006/relationships/image" Target="../media/image1030.png"/><Relationship Id="rId9" Type="http://schemas.openxmlformats.org/officeDocument/2006/relationships/image" Target="../media/image108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0.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image" Target="../media/image1520.png"/><Relationship Id="rId16"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0.png"/><Relationship Id="rId9" Type="http://schemas.openxmlformats.org/officeDocument/2006/relationships/image" Target="../media/image159.png"/><Relationship Id="rId14" Type="http://schemas.openxmlformats.org/officeDocument/2006/relationships/image" Target="../media/image164.png"/></Relationships>
</file>

<file path=ppt/slides/_rels/slide41.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4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5.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6.sv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8.svg"/><Relationship Id="rId2"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6.sv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jpeg"/><Relationship Id="rId4" Type="http://schemas.openxmlformats.org/officeDocument/2006/relationships/image" Target="../media/image198.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1.png"/><Relationship Id="rId4" Type="http://schemas.openxmlformats.org/officeDocument/2006/relationships/notesSlide" Target="../notesSlides/notesSlide20.xml"/></Relationships>
</file>

<file path=ppt/slides/_rels/slide6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7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1.png"/></Relationships>
</file>

<file path=ppt/slides/_rels/slide73.xml.rels><?xml version="1.0" encoding="UTF-8" standalone="yes"?>
<Relationships xmlns="http://schemas.openxmlformats.org/package/2006/relationships"><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1.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A framework for integrating complex mosquito </a:t>
            </a:r>
            <a:r>
              <a:rPr lang="en-US" sz="3200" b="0" i="0" dirty="0">
                <a:solidFill>
                  <a:srgbClr val="FF0000"/>
                </a:solidFill>
                <a:effectLst/>
                <a:latin typeface="Aptos" panose="020B0004020202020204" pitchFamily="34" charset="0"/>
              </a:rPr>
              <a:t>f</a:t>
            </a:r>
            <a:r>
              <a:rPr lang="en-US" sz="3200" b="0" i="0" dirty="0">
                <a:solidFill>
                  <a:srgbClr val="000000"/>
                </a:solidFill>
                <a:effectLst/>
                <a:latin typeface="Aptos" panose="020B0004020202020204" pitchFamily="34" charset="0"/>
              </a:rPr>
              <a:t>eeding behaviors into disease transmission models</a:t>
            </a: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a:t>Joint Mathematics Meetings</a:t>
            </a:r>
            <a:r>
              <a:rPr lang="en-US" sz="1900" dirty="0"/>
              <a:t> 2025, Seattle, WA</a:t>
            </a:r>
          </a:p>
          <a:p>
            <a:pPr algn="l"/>
            <a:r>
              <a:rPr lang="en-US" sz="1600" dirty="0"/>
              <a:t>AMS Special Session on </a:t>
            </a:r>
            <a:r>
              <a:rPr lang="en-US" sz="1600" b="1" dirty="0"/>
              <a:t>Harnessing the Power of Mathematical Models to Understand Population Dynamics, Ecology, and Evolution</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9586254" y="2812908"/>
            <a:ext cx="914400" cy="914400"/>
          </a:xfrm>
          <a:prstGeom prst="rect">
            <a:avLst/>
          </a:prstGeom>
        </p:spPr>
      </p:pic>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475029" flipH="1">
            <a:off x="1746393" y="2021594"/>
            <a:ext cx="782159" cy="711333"/>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0489998" y="2274734"/>
            <a:ext cx="661371" cy="914400"/>
          </a:xfrm>
          <a:prstGeom prst="rect">
            <a:avLst/>
          </a:prstGeom>
        </p:spPr>
      </p:pic>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389847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3898477"/>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3997469"/>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3997469"/>
                <a:ext cx="235962" cy="369332"/>
              </a:xfrm>
              <a:prstGeom prst="rect">
                <a:avLst/>
              </a:prstGeom>
              <a:blipFill>
                <a:blip r:embed="rId6"/>
                <a:stretch>
                  <a:fillRect l="-33333" r="-2820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9"/>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10"/>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21EF0-EB6B-64E7-14B9-FEC3A3791A39}"/>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FF959-BAB9-6533-0AF0-54EB6153A12E}"/>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2"/>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3"/>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4"/>
                <a:stretch>
                  <a:fillRect l="-46154" r="-53846" b="-25000"/>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2514903"/>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xmlns="">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2514903"/>
                <a:ext cx="800476" cy="369332"/>
              </a:xfrm>
              <a:prstGeom prst="rect">
                <a:avLst/>
              </a:prstGeom>
              <a:blipFill>
                <a:blip r:embed="rId15"/>
                <a:stretch>
                  <a:fillRect l="-6870" r="-6870" b="-66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8252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A661F8-71FF-BC4B-D3BA-958FBA51B1E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AE30F4-A33B-C26C-C28A-279CEEA38A46}"/>
              </a:ext>
            </a:extLst>
          </p:cNvPr>
          <p:cNvSpPr/>
          <p:nvPr/>
        </p:nvSpPr>
        <p:spPr>
          <a:xfrm>
            <a:off x="4501186" y="383004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53" name="Straight Arrow Connector 52">
            <a:extLst>
              <a:ext uri="{FF2B5EF4-FFF2-40B4-BE49-F238E27FC236}">
                <a16:creationId xmlns:a16="http://schemas.microsoft.com/office/drawing/2014/main" id="{C571E919-8F12-9850-A7C1-CD70F181D0A6}"/>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59117F7-7EF2-CC4B-7DC8-099FC7E93AB3}"/>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6E0172D-48EC-B446-6AC6-FF5B73C76E4D}"/>
              </a:ext>
            </a:extLst>
          </p:cNvPr>
          <p:cNvGrpSpPr/>
          <p:nvPr/>
        </p:nvGrpSpPr>
        <p:grpSpPr>
          <a:xfrm>
            <a:off x="8520339"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EABA0010-353C-3BE0-FED8-9CEEE03626F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63CF420D-E850-AE45-6264-1BA0A92AE85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C9EC21-429B-42B4-A775-9D290683F925}"/>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9F57E2D8-E267-A3FF-7315-369AE6A1D4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9F57E2D8-E267-A3FF-7315-369AE6A1D4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320A949-8906-1C23-B955-4DEB8253AC52}"/>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8FF56ECF-59E3-445F-5716-7942AA2EA0FC}"/>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299684B-DF0A-4EF9-0BB1-512B5698EFD1}"/>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0847C57-D966-FFF9-23AE-455383D9188A}"/>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A1E6EEC-CF58-5642-E2E6-6D22E7FEDB3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D15B388-ECB1-CD2A-F481-735FCE24EBB7}"/>
              </a:ext>
            </a:extLst>
          </p:cNvPr>
          <p:cNvGrpSpPr/>
          <p:nvPr/>
        </p:nvGrpSpPr>
        <p:grpSpPr>
          <a:xfrm>
            <a:off x="2038404" y="3898477"/>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13B47BA-4C78-36A2-9C9E-86F93099CCA8}"/>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13B47BA-4C78-36A2-9C9E-86F93099CCA8}"/>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16768776-8483-D0AE-0B2D-5A60EE838CC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98D559-6524-CE7E-06FA-93F159CE43E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46C72E-1B37-0753-A186-068CB56A7D64}"/>
                  </a:ext>
                </a:extLst>
              </p:cNvPr>
              <p:cNvSpPr txBox="1"/>
              <p:nvPr/>
            </p:nvSpPr>
            <p:spPr>
              <a:xfrm>
                <a:off x="7781471" y="3997469"/>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9A46C72E-1B37-0753-A186-068CB56A7D64}"/>
                  </a:ext>
                </a:extLst>
              </p:cNvPr>
              <p:cNvSpPr txBox="1">
                <a:spLocks noRot="1" noChangeAspect="1" noMove="1" noResize="1" noEditPoints="1" noAdjustHandles="1" noChangeArrowheads="1" noChangeShapeType="1" noTextEdit="1"/>
              </p:cNvSpPr>
              <p:nvPr/>
            </p:nvSpPr>
            <p:spPr>
              <a:xfrm>
                <a:off x="7781471" y="3997469"/>
                <a:ext cx="980076" cy="4165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9DA4DA-8D00-FE91-7C59-3F325C295D73}"/>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E9DA4DA-8D00-FE91-7C59-3F325C295D73}"/>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6"/>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A5488AF-4252-2A54-6348-B7B66693A621}"/>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A5488AF-4252-2A54-6348-B7B66693A621}"/>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7"/>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3CB9E9-46A8-F11F-D84D-5A00F0DA8D62}"/>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3E3CB9E9-46A8-F11F-D84D-5A00F0DA8D62}"/>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8"/>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F31720DA-FE70-6EEB-1A16-64C87933AC9A}"/>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F4CC4EA-445D-042E-B468-283F2FCC8375}"/>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BF4CC4EA-445D-042E-B468-283F2FCC8375}"/>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9"/>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CDE61272-1606-830E-B495-F343B8BC9C3A}"/>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7642CF-BF13-3A6B-DBA8-852664B76A51}"/>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2C7642CF-BF13-3A6B-DBA8-852664B76A51}"/>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0"/>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DC17B66-360F-27FF-8D1F-97B319CD9987}"/>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BECE6-A856-F684-DE86-C80C18D8DE68}"/>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39BECE6-A856-F684-DE86-C80C18D8DE68}"/>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9B87015-0234-655F-97F2-240E6B361D98}"/>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B6F2B96-BBB6-2599-8859-5E3F1D66AD56}"/>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1B6F2B96-BBB6-2599-8859-5E3F1D66AD56}"/>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2"/>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703B79-CCB6-F114-B8D3-9F365AA58CF0}"/>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2522C3-01E4-C8C2-67A5-C2D668B8B53E}"/>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422522C3-01E4-C8C2-67A5-C2D668B8B53E}"/>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3"/>
                <a:stretch>
                  <a:fillRect l="-46154" r="-5384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57282FF-9837-5EDA-3DFD-F04D8019B52B}"/>
                  </a:ext>
                </a:extLst>
              </p:cNvPr>
              <p:cNvSpPr txBox="1"/>
              <p:nvPr/>
            </p:nvSpPr>
            <p:spPr>
              <a:xfrm>
                <a:off x="6563349" y="2325020"/>
                <a:ext cx="2436244" cy="514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xmlns="">
          <p:sp>
            <p:nvSpPr>
              <p:cNvPr id="51" name="TextBox 50">
                <a:extLst>
                  <a:ext uri="{FF2B5EF4-FFF2-40B4-BE49-F238E27FC236}">
                    <a16:creationId xmlns:a16="http://schemas.microsoft.com/office/drawing/2014/main" id="{A57282FF-9837-5EDA-3DFD-F04D8019B52B}"/>
                  </a:ext>
                </a:extLst>
              </p:cNvPr>
              <p:cNvSpPr txBox="1">
                <a:spLocks noRot="1" noChangeAspect="1" noMove="1" noResize="1" noEditPoints="1" noAdjustHandles="1" noChangeArrowheads="1" noChangeShapeType="1" noTextEdit="1"/>
              </p:cNvSpPr>
              <p:nvPr/>
            </p:nvSpPr>
            <p:spPr>
              <a:xfrm>
                <a:off x="6563349" y="2325020"/>
                <a:ext cx="2436244" cy="514693"/>
              </a:xfrm>
              <a:prstGeom prst="rect">
                <a:avLst/>
              </a:prstGeom>
              <a:blipFill>
                <a:blip r:embed="rId14"/>
                <a:stretch>
                  <a:fillRect/>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47E49040-8BAD-C322-42BD-8B7A3D485CC1}"/>
              </a:ext>
            </a:extLst>
          </p:cNvPr>
          <p:cNvSpPr/>
          <p:nvPr/>
        </p:nvSpPr>
        <p:spPr>
          <a:xfrm>
            <a:off x="4436793" y="37592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40EC4B38-DD08-968B-91D5-0E1E2AF7B507}"/>
              </a:ext>
            </a:extLst>
          </p:cNvPr>
          <p:cNvSpPr/>
          <p:nvPr/>
        </p:nvSpPr>
        <p:spPr>
          <a:xfrm>
            <a:off x="4363816" y="37055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4D67EB0-D21D-E365-2184-3B151B7585EB}"/>
                  </a:ext>
                </a:extLst>
              </p:cNvPr>
              <p:cNvSpPr/>
              <p:nvPr/>
            </p:nvSpPr>
            <p:spPr>
              <a:xfrm>
                <a:off x="4576558" y="3898478"/>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20" name="Rectangle: Rounded Corners 19">
                <a:extLst>
                  <a:ext uri="{FF2B5EF4-FFF2-40B4-BE49-F238E27FC236}">
                    <a16:creationId xmlns:a16="http://schemas.microsoft.com/office/drawing/2014/main" id="{74D67EB0-D21D-E365-2184-3B151B7585EB}"/>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29" name="Connector: Curved 28">
            <a:extLst>
              <a:ext uri="{FF2B5EF4-FFF2-40B4-BE49-F238E27FC236}">
                <a16:creationId xmlns:a16="http://schemas.microsoft.com/office/drawing/2014/main" id="{3A2C5E7E-F300-9670-5E88-32C7590C328E}"/>
              </a:ext>
            </a:extLst>
          </p:cNvPr>
          <p:cNvCxnSpPr>
            <a:cxnSpLocks/>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A6C11FF-00C6-D89D-D3AB-049B8C7CCA0C}"/>
                  </a:ext>
                </a:extLst>
              </p:cNvPr>
              <p:cNvSpPr txBox="1"/>
              <p:nvPr/>
            </p:nvSpPr>
            <p:spPr>
              <a:xfrm>
                <a:off x="6428997" y="5301694"/>
                <a:ext cx="4620111" cy="646331"/>
              </a:xfrm>
              <a:prstGeom prst="rect">
                <a:avLst/>
              </a:prstGeom>
              <a:noFill/>
            </p:spPr>
            <p:txBody>
              <a:bodyPr wrap="none" rtlCol="0">
                <a:spAutoFit/>
              </a:bodyPr>
              <a:lstStyle/>
              <a:p>
                <a:r>
                  <a:rPr lang="en-US" b="1" u="sng" dirty="0"/>
                  <a:t>Phase-type</a:t>
                </a:r>
                <a:r>
                  <a:rPr lang="en-US" b="1" dirty="0"/>
                  <a:t> distributed time between bites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m:rPr>
                          <m:nor/>
                        </m:rPr>
                        <a:rPr lang="en-US" b="0" i="0" smtClean="0">
                          <a:latin typeface="Cambria Math" panose="02040503050406030204" pitchFamily="18" charset="0"/>
                        </a:rPr>
                        <m:t>PH</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r>
                            <a:rPr lang="en-US" b="1" i="1" dirty="0" smtClean="0">
                              <a:latin typeface="Cambria Math" panose="02040503050406030204" pitchFamily="18" charset="0"/>
                            </a:rPr>
                            <m:t>,</m:t>
                          </m:r>
                          <m:r>
                            <a:rPr lang="en-US" b="1" i="1" dirty="0" smtClean="0">
                              <a:latin typeface="Cambria Math" panose="02040503050406030204" pitchFamily="18" charset="0"/>
                            </a:rPr>
                            <m:t>𝑨</m:t>
                          </m:r>
                        </m:e>
                      </m:d>
                    </m:oMath>
                  </m:oMathPara>
                </a14:m>
                <a:endParaRPr lang="en-US" dirty="0"/>
              </a:p>
            </p:txBody>
          </p:sp>
        </mc:Choice>
        <mc:Fallback xmlns="">
          <p:sp>
            <p:nvSpPr>
              <p:cNvPr id="32" name="TextBox 31">
                <a:extLst>
                  <a:ext uri="{FF2B5EF4-FFF2-40B4-BE49-F238E27FC236}">
                    <a16:creationId xmlns:a16="http://schemas.microsoft.com/office/drawing/2014/main" id="{2A6C11FF-00C6-D89D-D3AB-049B8C7CCA0C}"/>
                  </a:ext>
                </a:extLst>
              </p:cNvPr>
              <p:cNvSpPr txBox="1">
                <a:spLocks noRot="1" noChangeAspect="1" noMove="1" noResize="1" noEditPoints="1" noAdjustHandles="1" noChangeArrowheads="1" noChangeShapeType="1" noTextEdit="1"/>
              </p:cNvSpPr>
              <p:nvPr/>
            </p:nvSpPr>
            <p:spPr>
              <a:xfrm>
                <a:off x="6428997" y="5301694"/>
                <a:ext cx="4620111" cy="646331"/>
              </a:xfrm>
              <a:prstGeom prst="rect">
                <a:avLst/>
              </a:prstGeom>
              <a:blipFill>
                <a:blip r:embed="rId16"/>
                <a:stretch>
                  <a:fillRect l="-1187" t="-4717" r="-264"/>
                </a:stretch>
              </a:blipFill>
            </p:spPr>
            <p:txBody>
              <a:bodyPr/>
              <a:lstStyle/>
              <a:p>
                <a:r>
                  <a:rPr lang="en-US">
                    <a:noFill/>
                  </a:rPr>
                  <a:t> </a:t>
                </a:r>
              </a:p>
            </p:txBody>
          </p:sp>
        </mc:Fallback>
      </mc:AlternateContent>
    </p:spTree>
    <p:extLst>
      <p:ext uri="{BB962C8B-B14F-4D97-AF65-F5344CB8AC3E}">
        <p14:creationId xmlns:p14="http://schemas.microsoft.com/office/powerpoint/2010/main" val="304022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F48-98DC-0954-F4BE-BE1FF181BCE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4914221-302A-19D4-E5D9-70AEADDEEA10}"/>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F3098CA-AA88-088E-FDF9-ACD2090B1D83}"/>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626F9F8-52AF-3339-6105-D48F9224540C}"/>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3E3E795-1066-3A19-B324-2530176EF673}"/>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7548EF76-9504-9159-281A-40A43C47B46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E911BE-1CE1-EAD8-DC35-7237C1F0C7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A50C5F5-AD6B-68CB-9BF8-5E93615EBC6E}"/>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20CA0EC-9CC4-500D-6B9B-9F924127EF97}"/>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ED1135D-20EE-45D9-46B3-CF37F1A9EA9F}"/>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000F18E-8ED6-49D0-2FC4-F730CACCD24E}"/>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9337DDD5-D89A-A3DC-34DD-A891F64D1DE2}"/>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62AE6F70-1890-53B3-2086-2CAC9D5D1441}"/>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4010A-D5BE-E7AF-A042-268C81750188}"/>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5C91E03-C068-DA3B-D7C9-2F06AC1403D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04E2502-1B47-AE95-AB91-5AB0568919B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A725823-EFF2-AC6A-C368-44A8920698E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CFA50D-D653-73E0-EBF1-A47D0EEE0D0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D5F8D3-B6ED-E226-16DC-3ABBA623FE9D}"/>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B39E76-DA7F-A4E4-29BE-087364577B25}"/>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62BBA4-E58D-1BE1-CD98-4ED54A9E8323}"/>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2FCE93-564D-880A-FF9D-EE3F2DA74096}"/>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5FAB2193-A8EE-C84B-EBA1-1293570285B0}"/>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23443-7279-DD6C-B8BB-65F0EF0CBD1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E29636F3-6B09-B188-116A-80C0A17C2E54}"/>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3C7857-ED40-A25A-E2FE-F4C78DCA0F89}"/>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F35BE64-BF0B-DDEE-FF83-630DE1B52169}"/>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2514CE-6805-E256-1256-D39DBA576BB3}"/>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F9F67B8-D71D-7499-8A7F-09BFDF09CEC7}"/>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9126A8-3533-A8C5-970D-B4140B4CD2A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19657D2-F591-0455-04DB-F5A778E93118}"/>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423BB6-C031-5C09-0083-47C70639510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90E6F5-0F38-ED89-2D50-C8D7EFFFBD7F}"/>
                  </a:ext>
                </a:extLst>
              </p:cNvPr>
              <p:cNvSpPr txBox="1"/>
              <p:nvPr/>
            </p:nvSpPr>
            <p:spPr>
              <a:xfrm>
                <a:off x="6379778" y="5478191"/>
                <a:ext cx="4868577" cy="991682"/>
              </a:xfrm>
              <a:prstGeom prst="rect">
                <a:avLst/>
              </a:prstGeom>
              <a:noFill/>
            </p:spPr>
            <p:txBody>
              <a:bodyPr wrap="none" rtlCol="0">
                <a:spAutoFit/>
              </a:bodyPr>
              <a:lstStyle/>
              <a:p>
                <a:r>
                  <a:rPr lang="en-US" b="1" u="sng" dirty="0"/>
                  <a:t>Exponentially distributed</a:t>
                </a:r>
                <a:r>
                  <a:rPr lang="en-US" b="1" dirty="0"/>
                  <a:t> time between bites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m:rPr>
                          <m:nor/>
                        </m:rPr>
                        <a:rPr lang="en-US" b="0" i="0" smtClean="0">
                          <a:latin typeface="Cambria Math" panose="02040503050406030204" pitchFamily="18" charset="0"/>
                        </a:rPr>
                        <m:t>Exp</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den>
                          </m:f>
                        </m:e>
                      </m:d>
                    </m:oMath>
                  </m:oMathPara>
                </a14:m>
                <a:endParaRPr lang="en-US" dirty="0"/>
              </a:p>
            </p:txBody>
          </p:sp>
        </mc:Choice>
        <mc:Fallback xmlns="">
          <p:sp>
            <p:nvSpPr>
              <p:cNvPr id="3" name="TextBox 2">
                <a:extLst>
                  <a:ext uri="{FF2B5EF4-FFF2-40B4-BE49-F238E27FC236}">
                    <a16:creationId xmlns:a16="http://schemas.microsoft.com/office/drawing/2014/main" id="{FC90E6F5-0F38-ED89-2D50-C8D7EFFFBD7F}"/>
                  </a:ext>
                </a:extLst>
              </p:cNvPr>
              <p:cNvSpPr txBox="1">
                <a:spLocks noRot="1" noChangeAspect="1" noMove="1" noResize="1" noEditPoints="1" noAdjustHandles="1" noChangeArrowheads="1" noChangeShapeType="1" noTextEdit="1"/>
              </p:cNvSpPr>
              <p:nvPr/>
            </p:nvSpPr>
            <p:spPr>
              <a:xfrm>
                <a:off x="6379778" y="5478191"/>
                <a:ext cx="4868577" cy="991682"/>
              </a:xfrm>
              <a:prstGeom prst="rect">
                <a:avLst/>
              </a:prstGeom>
              <a:blipFill>
                <a:blip r:embed="rId15"/>
                <a:stretch>
                  <a:fillRect l="-1128" t="-3086" r="-37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1AB023B-2049-6127-F200-F86115F1DEDA}"/>
              </a:ext>
            </a:extLst>
          </p:cNvPr>
          <p:cNvSpPr txBox="1"/>
          <p:nvPr/>
        </p:nvSpPr>
        <p:spPr>
          <a:xfrm>
            <a:off x="289775" y="611743"/>
            <a:ext cx="3400867" cy="1077218"/>
          </a:xfrm>
          <a:prstGeom prst="rect">
            <a:avLst/>
          </a:prstGeom>
          <a:noFill/>
        </p:spPr>
        <p:txBody>
          <a:bodyPr wrap="none" rtlCol="0">
            <a:spAutoFit/>
          </a:bodyPr>
          <a:lstStyle/>
          <a:p>
            <a:r>
              <a:rPr lang="en-US" sz="3200" b="1" dirty="0">
                <a:latin typeface="+mj-lt"/>
              </a:rPr>
              <a:t>Model formulation</a:t>
            </a:r>
          </a:p>
          <a:p>
            <a:pPr algn="ctr"/>
            <a:r>
              <a:rPr lang="en-US" sz="3200" i="1" dirty="0">
                <a:latin typeface="+mj-lt"/>
              </a:rPr>
              <a:t>Exponential</a:t>
            </a:r>
          </a:p>
        </p:txBody>
      </p:sp>
      <p:sp>
        <p:nvSpPr>
          <p:cNvPr id="10" name="Rectangle 9">
            <a:extLst>
              <a:ext uri="{FF2B5EF4-FFF2-40B4-BE49-F238E27FC236}">
                <a16:creationId xmlns:a16="http://schemas.microsoft.com/office/drawing/2014/main" id="{0517D008-8CD9-9D33-BECA-D6EAA64F9DBC}"/>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DA0F82-31A1-CA0A-2FEB-3FD636D87F81}"/>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0378C8EF-1404-A03B-717E-B0B2B416B574}"/>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73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0"/>
      <p:bldP spid="37" grpId="0"/>
      <p:bldP spid="39" grpId="0"/>
      <p:bldP spid="4" grpId="0"/>
      <p:bldP spid="7" grpId="0"/>
      <p:bldP spid="28" grpId="0"/>
      <p:bldP spid="3" grpId="0"/>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C4564-089C-C964-D233-61B5A7711842}"/>
            </a:ext>
          </a:extLst>
        </p:cNvPr>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F949E29E-97A4-8B12-3F75-1683FEEDE208}"/>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BCEE991-FBD3-1C10-18F4-4A379EF44696}"/>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56" name="TextBox 55">
                <a:extLst>
                  <a:ext uri="{FF2B5EF4-FFF2-40B4-BE49-F238E27FC236}">
                    <a16:creationId xmlns:a16="http://schemas.microsoft.com/office/drawing/2014/main" id="{DBCEE991-FBD3-1C10-18F4-4A379EF44696}"/>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2"/>
                <a:stretch>
                  <a:fillRect l="-30769" r="-28205" b="-19672"/>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FACF6E6B-BEEC-E53F-EDDE-D4E7C0A6EDDB}"/>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F4F2DED-51C0-A8E8-9E40-DEDACB3E61E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8F4F2DED-51C0-A8E8-9E40-DEDACB3E61E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C592C9F7-CD50-64A8-6A79-9AFE03D87563}"/>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20109E6-71F6-513C-9310-3E17BA28953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2DA9E35A-B066-80EB-E5F4-5EEFD3E8EB66}"/>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2DA9E35A-B066-80EB-E5F4-5EEFD3E8EB66}"/>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9E987C38-6FAA-F177-1D25-AFEC1AD578D4}"/>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E4F64E7-D9B3-F8AE-7FEE-78EE97DD39D8}"/>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5272484F-C024-C9BA-BCBD-3FC8D53D4FCE}"/>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1697CF-2DD8-F9B3-B531-EC50497AE5B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8117B095-3382-703A-9A65-C76FB140CBC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8117B095-3382-703A-9A65-C76FB140CBC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9844AF5-7E31-6910-4CC9-1F6B446BB99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8194CA-E794-EFD0-74F6-0DAD4358245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3EDB31D-56A5-B420-A5AC-C77DCB20A81A}"/>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A3EDB31D-56A5-B420-A5AC-C77DCB20A81A}"/>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6"/>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1E7300-BFF0-C6D1-787F-5AA6A6AE0E0A}"/>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71E7300-BFF0-C6D1-787F-5AA6A6AE0E0A}"/>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7"/>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B1BC4D8-8C39-93C6-AD10-460A9494B77E}"/>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2B1BC4D8-8C39-93C6-AD10-460A9494B77E}"/>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8"/>
                <a:stretch>
                  <a:fillRect l="-19355"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A797E60-2B77-2FF6-7CDC-F7329B5543FE}"/>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A797E60-2B77-2FF6-7CDC-F7329B5543FE}"/>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9"/>
                <a:stretch>
                  <a:fillRect l="-7500" b="-2833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2DA68C5-B108-E26A-3734-10AAD877A0D8}"/>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776ECD-911D-0C93-9D84-BB49736E9B8C}"/>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5776ECD-911D-0C93-9D84-BB49736E9B8C}"/>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0"/>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695A707-C91B-5494-6C68-F740204767B4}"/>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5B26244-50BE-7831-E101-598618D4D48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95B26244-50BE-7831-E101-598618D4D48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1"/>
                <a:stretch>
                  <a:fillRect l="-33333" r="-256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7471A06-113F-FF5F-41EF-1304E92344EE}"/>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37471A06-113F-FF5F-41EF-1304E92344EE}"/>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2"/>
                <a:stretch>
                  <a:fillRect l="-43590" r="-5641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1AE3EC-F908-53D9-CE3B-524DD052272A}"/>
                  </a:ext>
                </a:extLst>
              </p:cNvPr>
              <p:cNvSpPr txBox="1"/>
              <p:nvPr/>
            </p:nvSpPr>
            <p:spPr>
              <a:xfrm>
                <a:off x="6379778" y="5478191"/>
                <a:ext cx="4620111" cy="646331"/>
              </a:xfrm>
              <a:prstGeom prst="rect">
                <a:avLst/>
              </a:prstGeom>
              <a:noFill/>
            </p:spPr>
            <p:txBody>
              <a:bodyPr wrap="none" rtlCol="0">
                <a:spAutoFit/>
              </a:bodyPr>
              <a:lstStyle/>
              <a:p>
                <a:r>
                  <a:rPr lang="en-US" b="1" u="sng" dirty="0"/>
                  <a:t>Phase-type</a:t>
                </a:r>
                <a:r>
                  <a:rPr lang="en-US" b="1" dirty="0"/>
                  <a:t> distributed time between bites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m:rPr>
                          <m:nor/>
                        </m:rPr>
                        <a:rPr lang="en-US">
                          <a:latin typeface="Cambria Math" panose="02040503050406030204" pitchFamily="18" charset="0"/>
                        </a:rPr>
                        <m:t>PH</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1" i="1" dirty="0">
                              <a:latin typeface="Cambria Math" panose="02040503050406030204" pitchFamily="18" charset="0"/>
                            </a:rPr>
                            <m:t>,</m:t>
                          </m:r>
                          <m:r>
                            <a:rPr lang="en-US" b="1" i="1" dirty="0">
                              <a:latin typeface="Cambria Math" panose="02040503050406030204" pitchFamily="18" charset="0"/>
                            </a:rPr>
                            <m:t>𝑨</m:t>
                          </m:r>
                        </m:e>
                      </m:d>
                    </m:oMath>
                  </m:oMathPara>
                </a14:m>
                <a:endParaRPr lang="en-US" dirty="0"/>
              </a:p>
            </p:txBody>
          </p:sp>
        </mc:Choice>
        <mc:Fallback xmlns="">
          <p:sp>
            <p:nvSpPr>
              <p:cNvPr id="3" name="TextBox 2">
                <a:extLst>
                  <a:ext uri="{FF2B5EF4-FFF2-40B4-BE49-F238E27FC236}">
                    <a16:creationId xmlns:a16="http://schemas.microsoft.com/office/drawing/2014/main" id="{A01AE3EC-F908-53D9-CE3B-524DD052272A}"/>
                  </a:ext>
                </a:extLst>
              </p:cNvPr>
              <p:cNvSpPr txBox="1">
                <a:spLocks noRot="1" noChangeAspect="1" noMove="1" noResize="1" noEditPoints="1" noAdjustHandles="1" noChangeArrowheads="1" noChangeShapeType="1" noTextEdit="1"/>
              </p:cNvSpPr>
              <p:nvPr/>
            </p:nvSpPr>
            <p:spPr>
              <a:xfrm>
                <a:off x="6379778" y="5478191"/>
                <a:ext cx="4620111" cy="646331"/>
              </a:xfrm>
              <a:prstGeom prst="rect">
                <a:avLst/>
              </a:prstGeom>
              <a:blipFill>
                <a:blip r:embed="rId13"/>
                <a:stretch>
                  <a:fillRect l="-1189" t="-4717" r="-3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FA6CF7-3F5C-7944-DACF-E9A230A5B5CF}"/>
                  </a:ext>
                </a:extLst>
              </p:cNvPr>
              <p:cNvSpPr txBox="1"/>
              <p:nvPr/>
            </p:nvSpPr>
            <p:spPr>
              <a:xfrm>
                <a:off x="289775" y="611743"/>
                <a:ext cx="4057391" cy="2961260"/>
              </a:xfrm>
              <a:prstGeom prst="rect">
                <a:avLst/>
              </a:prstGeom>
              <a:noFill/>
            </p:spPr>
            <p:txBody>
              <a:bodyPr wrap="square" rtlCol="0">
                <a:spAutoFit/>
              </a:bodyPr>
              <a:lstStyle/>
              <a:p>
                <a:r>
                  <a:rPr lang="en-US" sz="3200" b="1" dirty="0">
                    <a:latin typeface="+mj-lt"/>
                  </a:rPr>
                  <a:t>Model formulation</a:t>
                </a:r>
              </a:p>
              <a:p>
                <a:pPr algn="ctr"/>
                <a:r>
                  <a:rPr lang="en-US" sz="3200" i="1" dirty="0">
                    <a:latin typeface="+mj-lt"/>
                  </a:rPr>
                  <a:t>Phase-type</a:t>
                </a:r>
              </a:p>
              <a:p>
                <a:pPr marL="342900" indent="-342900">
                  <a:buFontTx/>
                  <a:buChar char="-"/>
                </a:pPr>
                <a:r>
                  <a:rPr lang="en-US" sz="2000" dirty="0"/>
                  <a:t>Replace exponentially-distributed biting periods with phase-type</a:t>
                </a:r>
              </a:p>
              <a:p>
                <a:pPr marL="342900" indent="-342900">
                  <a:buFontTx/>
                  <a:buChar char="-"/>
                </a:pPr>
                <a:r>
                  <a:rPr lang="en-US" sz="2000" dirty="0"/>
                  <a:t>The matrix </a:t>
                </a:r>
                <a14:m>
                  <m:oMath xmlns:m="http://schemas.openxmlformats.org/officeDocument/2006/math">
                    <m:r>
                      <a:rPr lang="en-US" sz="2000" b="1" i="1" dirty="0" smtClean="0">
                        <a:latin typeface="Cambria Math" panose="02040503050406030204" pitchFamily="18" charset="0"/>
                      </a:rPr>
                      <m:t>𝑨</m:t>
                    </m:r>
                  </m:oMath>
                </a14:m>
                <a:r>
                  <a:rPr lang="en-US" sz="2000" dirty="0"/>
                  <a:t> contains the transition rates among the transient biting stages, </a:t>
                </a:r>
                <a14:m>
                  <m:oMath xmlns:m="http://schemas.openxmlformats.org/officeDocument/2006/math">
                    <m:acc>
                      <m:accPr>
                        <m:chr m:val="⃗"/>
                        <m:ctrlPr>
                          <a:rPr lang="en-US" sz="2000" b="1" i="1">
                            <a:latin typeface="Cambria Math" panose="02040503050406030204" pitchFamily="18" charset="0"/>
                          </a:rPr>
                        </m:ctrlPr>
                      </m:accPr>
                      <m:e>
                        <m:r>
                          <a:rPr lang="en-US" sz="2000" i="1">
                            <a:latin typeface="Cambria Math" panose="02040503050406030204" pitchFamily="18" charset="0"/>
                          </a:rPr>
                          <m:t>𝐵</m:t>
                        </m:r>
                      </m:e>
                    </m:acc>
                  </m:oMath>
                </a14:m>
                <a:endParaRPr lang="en-US" sz="2000" b="1" dirty="0"/>
              </a:p>
            </p:txBody>
          </p:sp>
        </mc:Choice>
        <mc:Fallback xmlns="">
          <p:sp>
            <p:nvSpPr>
              <p:cNvPr id="8" name="TextBox 7">
                <a:extLst>
                  <a:ext uri="{FF2B5EF4-FFF2-40B4-BE49-F238E27FC236}">
                    <a16:creationId xmlns:a16="http://schemas.microsoft.com/office/drawing/2014/main" id="{FEFA6CF7-3F5C-7944-DACF-E9A230A5B5CF}"/>
                  </a:ext>
                </a:extLst>
              </p:cNvPr>
              <p:cNvSpPr txBox="1">
                <a:spLocks noRot="1" noChangeAspect="1" noMove="1" noResize="1" noEditPoints="1" noAdjustHandles="1" noChangeArrowheads="1" noChangeShapeType="1" noTextEdit="1"/>
              </p:cNvSpPr>
              <p:nvPr/>
            </p:nvSpPr>
            <p:spPr>
              <a:xfrm>
                <a:off x="289775" y="611743"/>
                <a:ext cx="4057391" cy="2961260"/>
              </a:xfrm>
              <a:prstGeom prst="rect">
                <a:avLst/>
              </a:prstGeom>
              <a:blipFill>
                <a:blip r:embed="rId14"/>
                <a:stretch>
                  <a:fillRect l="-3910" t="-2469" b="-2881"/>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8992487B-7549-126D-4902-7D38724CF18A}"/>
              </a:ext>
            </a:extLst>
          </p:cNvPr>
          <p:cNvSpPr/>
          <p:nvPr/>
        </p:nvSpPr>
        <p:spPr>
          <a:xfrm>
            <a:off x="4532528" y="426632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3" name="Oval 12">
            <a:extLst>
              <a:ext uri="{FF2B5EF4-FFF2-40B4-BE49-F238E27FC236}">
                <a16:creationId xmlns:a16="http://schemas.microsoft.com/office/drawing/2014/main" id="{DA325C76-AD99-47FA-9DE9-720BF1B74274}"/>
              </a:ext>
            </a:extLst>
          </p:cNvPr>
          <p:cNvSpPr/>
          <p:nvPr/>
        </p:nvSpPr>
        <p:spPr>
          <a:xfrm>
            <a:off x="4607899" y="434757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3E5009-281E-D8C5-26CD-EC115F01684D}"/>
              </a:ext>
            </a:extLst>
          </p:cNvPr>
          <p:cNvSpPr/>
          <p:nvPr/>
        </p:nvSpPr>
        <p:spPr>
          <a:xfrm>
            <a:off x="6069400" y="430766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BCD9F55-BBA4-5DE6-0442-EC24D5C7AF06}"/>
              </a:ext>
            </a:extLst>
          </p:cNvPr>
          <p:cNvSpPr/>
          <p:nvPr/>
        </p:nvSpPr>
        <p:spPr>
          <a:xfrm>
            <a:off x="4468135" y="41954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29" name="Rectangle: Rounded Corners 28">
            <a:extLst>
              <a:ext uri="{FF2B5EF4-FFF2-40B4-BE49-F238E27FC236}">
                <a16:creationId xmlns:a16="http://schemas.microsoft.com/office/drawing/2014/main" id="{49635CCE-237F-23C5-3AB1-4599374F7B54}"/>
              </a:ext>
            </a:extLst>
          </p:cNvPr>
          <p:cNvSpPr/>
          <p:nvPr/>
        </p:nvSpPr>
        <p:spPr>
          <a:xfrm>
            <a:off x="4395158" y="414183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32" name="Rectangle: Rounded Corners 31">
                <a:extLst>
                  <a:ext uri="{FF2B5EF4-FFF2-40B4-BE49-F238E27FC236}">
                    <a16:creationId xmlns:a16="http://schemas.microsoft.com/office/drawing/2014/main" id="{FF9D2BAC-04CC-AAC7-008C-AD687E4A6A56}"/>
                  </a:ext>
                </a:extLst>
              </p:cNvPr>
              <p:cNvSpPr/>
              <p:nvPr/>
            </p:nvSpPr>
            <p:spPr>
              <a:xfrm>
                <a:off x="4607900" y="4334760"/>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32" name="Rectangle: Rounded Corners 31">
                <a:extLst>
                  <a:ext uri="{FF2B5EF4-FFF2-40B4-BE49-F238E27FC236}">
                    <a16:creationId xmlns:a16="http://schemas.microsoft.com/office/drawing/2014/main" id="{FF9D2BAC-04CC-AAC7-008C-AD687E4A6A56}"/>
                  </a:ext>
                </a:extLst>
              </p:cNvPr>
              <p:cNvSpPr>
                <a:spLocks noRot="1" noChangeAspect="1" noMove="1" noResize="1" noEditPoints="1" noAdjustHandles="1" noChangeArrowheads="1" noChangeShapeType="1" noTextEdit="1"/>
              </p:cNvSpPr>
              <p:nvPr/>
            </p:nvSpPr>
            <p:spPr>
              <a:xfrm>
                <a:off x="4607900" y="4334760"/>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33" name="Connector: Curved 32">
            <a:extLst>
              <a:ext uri="{FF2B5EF4-FFF2-40B4-BE49-F238E27FC236}">
                <a16:creationId xmlns:a16="http://schemas.microsoft.com/office/drawing/2014/main" id="{6C376C68-CB52-29BF-2260-BCF7FEBA1E1F}"/>
              </a:ext>
            </a:extLst>
          </p:cNvPr>
          <p:cNvCxnSpPr>
            <a:cxnSpLocks/>
            <a:endCxn id="15" idx="6"/>
          </p:cNvCxnSpPr>
          <p:nvPr/>
        </p:nvCxnSpPr>
        <p:spPr>
          <a:xfrm rot="16200000" flipH="1">
            <a:off x="5993492" y="4091654"/>
            <a:ext cx="372648" cy="366624"/>
          </a:xfrm>
          <a:prstGeom prst="curvedConnector4">
            <a:avLst>
              <a:gd name="adj1" fmla="val -202168"/>
              <a:gd name="adj2" fmla="val 31691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647B6FE-3DE1-B904-FFEE-DFB1EA4C9355}"/>
                  </a:ext>
                </a:extLst>
              </p:cNvPr>
              <p:cNvSpPr txBox="1"/>
              <p:nvPr/>
            </p:nvSpPr>
            <p:spPr>
              <a:xfrm>
                <a:off x="7863504" y="4235379"/>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50" name="TextBox 49">
                <a:extLst>
                  <a:ext uri="{FF2B5EF4-FFF2-40B4-BE49-F238E27FC236}">
                    <a16:creationId xmlns:a16="http://schemas.microsoft.com/office/drawing/2014/main" id="{6647B6FE-3DE1-B904-FFEE-DFB1EA4C9355}"/>
                  </a:ext>
                </a:extLst>
              </p:cNvPr>
              <p:cNvSpPr txBox="1">
                <a:spLocks noRot="1" noChangeAspect="1" noMove="1" noResize="1" noEditPoints="1" noAdjustHandles="1" noChangeArrowheads="1" noChangeShapeType="1" noTextEdit="1"/>
              </p:cNvSpPr>
              <p:nvPr/>
            </p:nvSpPr>
            <p:spPr>
              <a:xfrm>
                <a:off x="7863504" y="4235379"/>
                <a:ext cx="980076" cy="41652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D5EB2A-0E9C-F44B-E4C0-A1AFCB2F6753}"/>
                  </a:ext>
                </a:extLst>
              </p:cNvPr>
              <p:cNvSpPr txBox="1"/>
              <p:nvPr/>
            </p:nvSpPr>
            <p:spPr>
              <a:xfrm>
                <a:off x="6960576" y="3073219"/>
                <a:ext cx="2436244" cy="514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xmlns="">
          <p:sp>
            <p:nvSpPr>
              <p:cNvPr id="51" name="TextBox 50">
                <a:extLst>
                  <a:ext uri="{FF2B5EF4-FFF2-40B4-BE49-F238E27FC236}">
                    <a16:creationId xmlns:a16="http://schemas.microsoft.com/office/drawing/2014/main" id="{7AD5EB2A-0E9C-F44B-E4C0-A1AFCB2F6753}"/>
                  </a:ext>
                </a:extLst>
              </p:cNvPr>
              <p:cNvSpPr txBox="1">
                <a:spLocks noRot="1" noChangeAspect="1" noMove="1" noResize="1" noEditPoints="1" noAdjustHandles="1" noChangeArrowheads="1" noChangeShapeType="1" noTextEdit="1"/>
              </p:cNvSpPr>
              <p:nvPr/>
            </p:nvSpPr>
            <p:spPr>
              <a:xfrm>
                <a:off x="6960576" y="3073219"/>
                <a:ext cx="2436244" cy="514693"/>
              </a:xfrm>
              <a:prstGeom prst="rect">
                <a:avLst/>
              </a:prstGeom>
              <a:blipFill>
                <a:blip r:embed="rId17"/>
                <a:stretch>
                  <a:fillRect/>
                </a:stretch>
              </a:blipFill>
            </p:spPr>
            <p:txBody>
              <a:bodyPr/>
              <a:lstStyle/>
              <a:p>
                <a:r>
                  <a:rPr lang="en-US">
                    <a:noFill/>
                  </a:rPr>
                  <a:t> </a:t>
                </a:r>
              </a:p>
            </p:txBody>
          </p:sp>
        </mc:Fallback>
      </mc:AlternateContent>
      <p:cxnSp>
        <p:nvCxnSpPr>
          <p:cNvPr id="52" name="Connector: Elbow 51">
            <a:extLst>
              <a:ext uri="{FF2B5EF4-FFF2-40B4-BE49-F238E27FC236}">
                <a16:creationId xmlns:a16="http://schemas.microsoft.com/office/drawing/2014/main" id="{E29B6017-0793-0FA2-E50B-EDDE5C2FD6C7}"/>
              </a:ext>
            </a:extLst>
          </p:cNvPr>
          <p:cNvCxnSpPr>
            <a:cxnSpLocks/>
          </p:cNvCxnSpPr>
          <p:nvPr/>
        </p:nvCxnSpPr>
        <p:spPr>
          <a:xfrm flipV="1">
            <a:off x="6331786"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05E9CD8-8D80-BDA8-2E5D-736C39C3AAC7}"/>
              </a:ext>
            </a:extLst>
          </p:cNvPr>
          <p:cNvCxnSpPr>
            <a:cxnSpLocks/>
          </p:cNvCxnSpPr>
          <p:nvPr/>
        </p:nvCxnSpPr>
        <p:spPr>
          <a:xfrm>
            <a:off x="5454172" y="2126121"/>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95FF405-D116-152C-967F-C8F1758EA6C9}"/>
              </a:ext>
            </a:extLst>
          </p:cNvPr>
          <p:cNvCxnSpPr>
            <a:cxnSpLocks/>
          </p:cNvCxnSpPr>
          <p:nvPr/>
        </p:nvCxnSpPr>
        <p:spPr>
          <a:xfrm>
            <a:off x="2937189"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AE54C9F1-2A35-6650-3C5C-1BD6A639E896}"/>
              </a:ext>
            </a:extLst>
          </p:cNvPr>
          <p:cNvCxnSpPr>
            <a:cxnSpLocks/>
          </p:cNvCxnSpPr>
          <p:nvPr/>
        </p:nvCxnSpPr>
        <p:spPr>
          <a:xfrm>
            <a:off x="257899"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6E8AFC7-3BD2-77A1-33D1-2F18386C6BD1}"/>
              </a:ext>
            </a:extLst>
          </p:cNvPr>
          <p:cNvCxnSpPr>
            <a:cxnSpLocks/>
          </p:cNvCxnSpPr>
          <p:nvPr/>
        </p:nvCxnSpPr>
        <p:spPr>
          <a:xfrm flipH="1">
            <a:off x="2040574" y="5314559"/>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055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7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5509200"/>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b="0" i="0" dirty="0">
                <a:solidFill>
                  <a:srgbClr val="000000"/>
                </a:solidFill>
                <a:effectLst/>
                <a:latin typeface="Arial" panose="020B0604020202020204" pitchFamily="34" charset="0"/>
              </a:rPr>
              <a:t>The potential for mosquito-borne disease outbreaks is tightly linked to the frequency at which mosquitoes feed on blood, also known as their biting rate. However, standard models of mosquito-borne disease transmission assume that mosquitoes blood-feed only once per reproductive cycle – an assumption commonly violated in nature. Here we present a novel framework for incorporating more complex mosquito blood-feeding behaviors into transmission models. Although this extension can introduce many novel parameters, existing algorithms can be used to fit them to laboratory data. We provide formulas for the basic offspring and basic reproduction numbers, standard measures of mosquito population persistence and disease transmission risk, respectively, and show how they are linked to the introduced blood-feeding parameters.</a:t>
            </a:r>
          </a:p>
          <a:p>
            <a:pPr algn="l"/>
            <a:r>
              <a:rPr lang="en-US" sz="1600" b="0" i="0" dirty="0">
                <a:solidFill>
                  <a:srgbClr val="000000"/>
                </a:solidFill>
                <a:effectLst/>
                <a:latin typeface="Arial" panose="020B0604020202020204" pitchFamily="34" charset="0"/>
              </a:rPr>
              <a:t>To exhibit the utility of our framework, we compare the standard, exponential model to a more complicated mechanistic model derived from our framework, to show how assumptions about the blood-feeding process impact predictions about the potential for disease outbreaks. For example, it is commonly understood that – when biting rate is assumed to be the inverse of the gonotrophic cycle duration (the amount of time it takes a mosquito to complete a single reproductive cycle) – the basic reproduction number increases linearly with biting rate. However, if the gonotrophic cycle duration is altered by changing any of the rates or probabilities governing the mosquito blood-feeding process, we find that the relationship between the basic reproduction number and biting rate under this assumption is no longer linear. Through sensitivity analysis, we exhibit how this same mechanistic model can be used to determine which blood-feeding related parameters might be the most important targets for disease control. This provides a method for translating individual-level measurements of the efficacy of personal protective measures to reductions in population-level disease risk. This work provides a straightforward method for incorporating biological and ecological knowledge about mosquito blood-feeding into epidemiological models and highlights the importance of incorporating behavioral dynamics into transmission models.</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4389-8E0A-9743-90BE-8D0DA5329D9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257427A-0309-B251-E986-9876E64B1F34}"/>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1B810D1-AF1C-7515-A8B4-91A8B2AC5F95}"/>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EC260CA-1D56-3C16-A9A0-F5E3081BF5D0}"/>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680100-0112-AD64-C5EC-6456C689567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BB680100-0112-AD64-C5EC-6456C6895672}"/>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F126B05B-4423-1F8E-73FE-4448BB7313D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6AE577-CF01-5513-5906-4F40105EA3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F70B5AA-0C6A-63DF-1CD5-7D5CBDFB2856}"/>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1203EA-4A69-EA34-9A51-627DCC5CCF26}"/>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675929-5E44-8017-CB02-C55696E0C535}"/>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5F675929-5E44-8017-CB02-C55696E0C535}"/>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9FC5E3-DC6D-9941-214F-2D81C295DB2D}"/>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969FC5E3-DC6D-9941-214F-2D81C295DB2D}"/>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E40FAA-FDF4-58A4-73AB-B77AA856A40E}"/>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B7E40FAA-FDF4-58A4-73AB-B77AA856A40E}"/>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F91A762-41BF-D12C-03FC-AC64A05E300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F91A762-41BF-D12C-03FC-AC64A05E300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58FDBD57-812C-25D2-262F-3568B600338F}"/>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8CB0A5E5-11EE-1F60-9D76-B27D8E41323B}"/>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8CB0A5E5-11EE-1F60-9D76-B27D8E41323B}"/>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A686C4D-24DA-E13B-BC4A-B708A437752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A686C4D-24DA-E13B-BC4A-B708A437752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95E0F32-32AE-0893-12CF-D4CE9D404A80}"/>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C95E0F32-32AE-0893-12CF-D4CE9D404A80}"/>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EE8DA552-C09D-152F-F973-A6A18A03E76C}"/>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EE8DA552-C09D-152F-F973-A6A18A03E76C}"/>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9629A8D-1C5C-6647-DD16-D8F04D5F682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89C209F-423B-8614-AAF6-B171FA3BF65E}"/>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9562F6B-2DCA-F38B-F19F-BC635BEFCE55}"/>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EEBAED-EC77-DD32-C7A0-0EC096A6F1F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7CF84C-F94C-0363-B856-D11AB2F110A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997DDDA-F299-CF05-84E3-A0374C5BB998}"/>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9726289-F96F-76CA-B590-12B5135CE248}"/>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749721-17E1-2D4E-38AA-1F572326BA9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953067D-3EC0-14B0-AA48-711AD9DE6435}"/>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E953067D-3EC0-14B0-AA48-711AD9DE6435}"/>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E00AAF7-07D0-EC02-838C-D3B31C38D5F1}"/>
                  </a:ext>
                </a:extLst>
              </p:cNvPr>
              <p:cNvSpPr txBox="1"/>
              <p:nvPr/>
            </p:nvSpPr>
            <p:spPr>
              <a:xfrm>
                <a:off x="5331652" y="2780527"/>
                <a:ext cx="693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𝑳</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E00AAF7-07D0-EC02-838C-D3B31C38D5F1}"/>
                  </a:ext>
                </a:extLst>
              </p:cNvPr>
              <p:cNvSpPr txBox="1">
                <a:spLocks noRot="1" noChangeAspect="1" noMove="1" noResize="1" noEditPoints="1" noAdjustHandles="1" noChangeArrowheads="1" noChangeShapeType="1" noTextEdit="1"/>
              </p:cNvSpPr>
              <p:nvPr/>
            </p:nvSpPr>
            <p:spPr>
              <a:xfrm>
                <a:off x="5331652" y="2780527"/>
                <a:ext cx="693587" cy="369332"/>
              </a:xfrm>
              <a:prstGeom prst="rect">
                <a:avLst/>
              </a:prstGeom>
              <a:blipFill>
                <a:blip r:embed="rId12"/>
                <a:stretch>
                  <a:fillRect l="-11504" r="-44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6611F7A-B4C2-5D5E-03BC-66A90F3C7BB7}"/>
                  </a:ext>
                </a:extLst>
              </p:cNvPr>
              <p:cNvSpPr txBox="1"/>
              <p:nvPr/>
            </p:nvSpPr>
            <p:spPr>
              <a:xfrm>
                <a:off x="850709" y="2825472"/>
                <a:ext cx="2463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𝑳</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D6611F7A-B4C2-5D5E-03BC-66A90F3C7BB7}"/>
                  </a:ext>
                </a:extLst>
              </p:cNvPr>
              <p:cNvSpPr txBox="1">
                <a:spLocks noRot="1" noChangeAspect="1" noMove="1" noResize="1" noEditPoints="1" noAdjustHandles="1" noChangeArrowheads="1" noChangeShapeType="1" noTextEdit="1"/>
              </p:cNvSpPr>
              <p:nvPr/>
            </p:nvSpPr>
            <p:spPr>
              <a:xfrm>
                <a:off x="850709" y="2825472"/>
                <a:ext cx="2463495" cy="369332"/>
              </a:xfrm>
              <a:prstGeom prst="rect">
                <a:avLst/>
              </a:prstGeom>
              <a:blipFill>
                <a:blip r:embed="rId13"/>
                <a:stretch>
                  <a:fillRect r="-74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123427A-9F78-99F3-65D5-96F60A3B38F1}"/>
                  </a:ext>
                </a:extLst>
              </p:cNvPr>
              <p:cNvSpPr txBox="1"/>
              <p:nvPr/>
            </p:nvSpPr>
            <p:spPr>
              <a:xfrm>
                <a:off x="7294501" y="3898682"/>
                <a:ext cx="7425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𝑷</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C123427A-9F78-99F3-65D5-96F60A3B38F1}"/>
                  </a:ext>
                </a:extLst>
              </p:cNvPr>
              <p:cNvSpPr txBox="1">
                <a:spLocks noRot="1" noChangeAspect="1" noMove="1" noResize="1" noEditPoints="1" noAdjustHandles="1" noChangeArrowheads="1" noChangeShapeType="1" noTextEdit="1"/>
              </p:cNvSpPr>
              <p:nvPr/>
            </p:nvSpPr>
            <p:spPr>
              <a:xfrm>
                <a:off x="7294501" y="3898682"/>
                <a:ext cx="742511" cy="369332"/>
              </a:xfrm>
              <a:prstGeom prst="rect">
                <a:avLst/>
              </a:prstGeom>
              <a:blipFill>
                <a:blip r:embed="rId14"/>
                <a:stretch>
                  <a:fillRect l="-10744" r="-4132"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575AA1E-0584-27F7-A442-2172B45C9BC4}"/>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50915A-B1EC-4B56-A3D7-47332599D55D}"/>
                  </a:ext>
                </a:extLst>
              </p:cNvPr>
              <p:cNvSpPr txBox="1"/>
              <p:nvPr/>
            </p:nvSpPr>
            <p:spPr>
              <a:xfrm>
                <a:off x="3699724" y="3898682"/>
                <a:ext cx="1720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C450915A-B1EC-4B56-A3D7-47332599D55D}"/>
                  </a:ext>
                </a:extLst>
              </p:cNvPr>
              <p:cNvSpPr txBox="1">
                <a:spLocks noRot="1" noChangeAspect="1" noMove="1" noResize="1" noEditPoints="1" noAdjustHandles="1" noChangeArrowheads="1" noChangeShapeType="1" noTextEdit="1"/>
              </p:cNvSpPr>
              <p:nvPr/>
            </p:nvSpPr>
            <p:spPr>
              <a:xfrm>
                <a:off x="3699724" y="3898682"/>
                <a:ext cx="1720984" cy="369332"/>
              </a:xfrm>
              <a:prstGeom prst="rect">
                <a:avLst/>
              </a:prstGeom>
              <a:blipFill>
                <a:blip r:embed="rId15"/>
                <a:stretch>
                  <a:fillRect l="-2482" r="-141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526D059-5B85-8AF4-0163-A4CAFBAF9DAE}"/>
                  </a:ext>
                </a:extLst>
              </p:cNvPr>
              <p:cNvSpPr txBox="1"/>
              <p:nvPr/>
            </p:nvSpPr>
            <p:spPr>
              <a:xfrm>
                <a:off x="850709" y="4683489"/>
                <a:ext cx="251241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1526D059-5B85-8AF4-0163-A4CAFBAF9DAE}"/>
                  </a:ext>
                </a:extLst>
              </p:cNvPr>
              <p:cNvSpPr txBox="1">
                <a:spLocks noRot="1" noChangeAspect="1" noMove="1" noResize="1" noEditPoints="1" noAdjustHandles="1" noChangeArrowheads="1" noChangeShapeType="1" noTextEdit="1"/>
              </p:cNvSpPr>
              <p:nvPr/>
            </p:nvSpPr>
            <p:spPr>
              <a:xfrm>
                <a:off x="850709" y="4683489"/>
                <a:ext cx="2512418" cy="369332"/>
              </a:xfrm>
              <a:prstGeom prst="rect">
                <a:avLst/>
              </a:prstGeom>
              <a:blipFill>
                <a:blip r:embed="rId16"/>
                <a:stretch>
                  <a:fillRect r="-728" b="-2459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0FD7B130-41C6-824F-39EB-16A7B1FEF18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5B30CF-B9B3-EE3B-BC29-5CE2C3E7C5D1}"/>
                  </a:ext>
                </a:extLst>
              </p:cNvPr>
              <p:cNvSpPr txBox="1"/>
              <p:nvPr/>
            </p:nvSpPr>
            <p:spPr>
              <a:xfrm>
                <a:off x="8525336" y="2602537"/>
                <a:ext cx="7455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𝑮</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E85B30CF-B9B3-EE3B-BC29-5CE2C3E7C5D1}"/>
                  </a:ext>
                </a:extLst>
              </p:cNvPr>
              <p:cNvSpPr txBox="1">
                <a:spLocks noRot="1" noChangeAspect="1" noMove="1" noResize="1" noEditPoints="1" noAdjustHandles="1" noChangeArrowheads="1" noChangeShapeType="1" noTextEdit="1"/>
              </p:cNvSpPr>
              <p:nvPr/>
            </p:nvSpPr>
            <p:spPr>
              <a:xfrm>
                <a:off x="8525336" y="2602537"/>
                <a:ext cx="745524" cy="369332"/>
              </a:xfrm>
              <a:prstGeom prst="rect">
                <a:avLst/>
              </a:prstGeom>
              <a:blipFill>
                <a:blip r:embed="rId17"/>
                <a:stretch>
                  <a:fillRect l="-10656" r="-3279"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D984EE0-7256-67D8-2E53-D19CB8ACBB8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2D984EE0-7256-67D8-2E53-D19CB8ACBB8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3FA94-E366-EBD2-E1EC-E48191424A2B}"/>
                  </a:ext>
                </a:extLst>
              </p:cNvPr>
              <p:cNvSpPr txBox="1"/>
              <p:nvPr/>
            </p:nvSpPr>
            <p:spPr>
              <a:xfrm>
                <a:off x="3687285" y="5277013"/>
                <a:ext cx="172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4933FA94-E366-EBD2-E1EC-E48191424A2B}"/>
                  </a:ext>
                </a:extLst>
              </p:cNvPr>
              <p:cNvSpPr txBox="1">
                <a:spLocks noRot="1" noChangeAspect="1" noMove="1" noResize="1" noEditPoints="1" noAdjustHandles="1" noChangeArrowheads="1" noChangeShapeType="1" noTextEdit="1"/>
              </p:cNvSpPr>
              <p:nvPr/>
            </p:nvSpPr>
            <p:spPr>
              <a:xfrm>
                <a:off x="3687285" y="5277013"/>
                <a:ext cx="1723997" cy="369332"/>
              </a:xfrm>
              <a:prstGeom prst="rect">
                <a:avLst/>
              </a:prstGeom>
              <a:blipFill>
                <a:blip r:embed="rId19"/>
                <a:stretch>
                  <a:fillRect l="-2473" r="-1060"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4C71339-1A34-8261-3D70-FB005856C67D}"/>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4A2D8A-95A9-AF1E-4ED1-A4668028BDFE}"/>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E86B3D-79DB-30DE-9ABE-BFF958C9480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E29733-3110-1E64-9EBF-93EEDFFE2346}"/>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𝒑</m:t>
                                    </m:r>
                                  </m:e>
                                  <m:sub>
                                    <m:r>
                                      <a:rPr lang="en-US" sz="2400" b="1" i="1" smtClean="0">
                                        <a:solidFill>
                                          <a:sysClr val="windowText" lastClr="000000"/>
                                        </a:solidFill>
                                        <a:latin typeface="Cambria Math" panose="02040503050406030204" pitchFamily="18" charset="0"/>
                                      </a:rPr>
                                      <m:t>𝑿</m:t>
                                    </m:r>
                                  </m:sub>
                                </m:sSub>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1" r="-290435" b="-961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1" r="-300" b="-96154"/>
                          </a:stretch>
                        </a:blip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86432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9FB0-66B6-85FF-9111-211E6DF33143}"/>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657CF513-591B-ABF3-06EC-92360568BA9B}"/>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9D15BEA-6D57-3E08-FA6C-7B767AA96BD0}"/>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B58294-6B56-BB36-40AE-6117554A6892}"/>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F52FD38-D0DF-FA48-642B-6AD514C6353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9F52FD38-D0DF-FA48-642B-6AD514C6353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4DFC7A0-30CE-3631-AAD8-84E8286191F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029BA66-82B1-7F83-EDD5-3F67C3026F33}"/>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2D4F052-6597-F157-8DB9-547F18773B24}"/>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4A41B55-AEAD-6CC2-85AF-828FE1AB500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EEFAB6-6789-47D3-20E6-1C8F55967399}"/>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1EEFAB6-6789-47D3-20E6-1C8F55967399}"/>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1C8A4D-63AE-E4D4-3DA4-9630857592F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71C8A4D-63AE-E4D4-3DA4-9630857592F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F5A99DE-E014-2120-749E-225BED47195B}"/>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F5A99DE-E014-2120-749E-225BED47195B}"/>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A41C4B35-DC2C-D66B-77DB-8185E81F99D3}"/>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A41C4B35-DC2C-D66B-77DB-8185E81F99D3}"/>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53F3B18-BB60-C171-6DDA-942A11431F8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D32302F-0226-BAE8-685F-B4D262FFB8E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D32302F-0226-BAE8-685F-B4D262FFB8E5}"/>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A02FDD-404A-3048-63C1-AEB719D7816C}"/>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A02FDD-404A-3048-63C1-AEB719D7816C}"/>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E1B040B-AC86-9159-1B63-82D62FF75A57}"/>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9E1B040B-AC86-9159-1B63-82D62FF75A57}"/>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4AD8E4A-A2EF-BAB3-57FE-E242F8E8EAAF}"/>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04AD8E4A-A2EF-BAB3-57FE-E242F8E8EAAF}"/>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7B4871A0-1503-D974-52D8-68384BBA857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60968A6-8633-D5C3-0C72-D112D079E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9D3F9A-F435-6BC5-D633-D5C3BA426D8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81E000F-3B1C-8243-0221-F7507AF19B4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A9AD24-5C9E-1A05-AB53-524C0CDC944C}"/>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48A439-8C3B-9583-C33F-02B4BCA7038D}"/>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757C027-17FC-6B71-41C5-5163BFE2144D}"/>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CE4A72A-4857-677C-42AA-5D4C7BA5C18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1DF2B42-7C82-56E2-63F7-52955D98F9C4}"/>
                  </a:ext>
                </a:extLst>
              </p:cNvPr>
              <p:cNvSpPr txBox="1"/>
              <p:nvPr/>
            </p:nvSpPr>
            <p:spPr>
              <a:xfrm>
                <a:off x="3124992" y="1760313"/>
                <a:ext cx="413511" cy="397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𝑸</m:t>
                          </m:r>
                        </m:sub>
                      </m:sSub>
                    </m:oMath>
                  </m:oMathPara>
                </a14:m>
                <a:endParaRPr lang="en-US" sz="2400" b="1" dirty="0"/>
              </a:p>
            </p:txBody>
          </p:sp>
        </mc:Choice>
        <mc:Fallback xmlns="">
          <p:sp>
            <p:nvSpPr>
              <p:cNvPr id="50" name="TextBox 49">
                <a:extLst>
                  <a:ext uri="{FF2B5EF4-FFF2-40B4-BE49-F238E27FC236}">
                    <a16:creationId xmlns:a16="http://schemas.microsoft.com/office/drawing/2014/main" id="{C1DF2B42-7C82-56E2-63F7-52955D98F9C4}"/>
                  </a:ext>
                </a:extLst>
              </p:cNvPr>
              <p:cNvSpPr txBox="1">
                <a:spLocks noRot="1" noChangeAspect="1" noMove="1" noResize="1" noEditPoints="1" noAdjustHandles="1" noChangeArrowheads="1" noChangeShapeType="1" noTextEdit="1"/>
              </p:cNvSpPr>
              <p:nvPr/>
            </p:nvSpPr>
            <p:spPr>
              <a:xfrm>
                <a:off x="3124992" y="1760313"/>
                <a:ext cx="413511" cy="397288"/>
              </a:xfrm>
              <a:prstGeom prst="rect">
                <a:avLst/>
              </a:prstGeom>
              <a:blipFill>
                <a:blip r:embed="rId11"/>
                <a:stretch>
                  <a:fillRect l="-19403" r="-13433"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75E561-E4A0-8C16-0D45-10B9E053ECD9}"/>
                  </a:ext>
                </a:extLst>
              </p:cNvPr>
              <p:cNvSpPr txBox="1"/>
              <p:nvPr/>
            </p:nvSpPr>
            <p:spPr>
              <a:xfrm>
                <a:off x="5331652" y="2780527"/>
                <a:ext cx="679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dirty="0"/>
              </a:p>
            </p:txBody>
          </p:sp>
        </mc:Choice>
        <mc:Fallback xmlns="">
          <p:sp>
            <p:nvSpPr>
              <p:cNvPr id="52" name="TextBox 51">
                <a:extLst>
                  <a:ext uri="{FF2B5EF4-FFF2-40B4-BE49-F238E27FC236}">
                    <a16:creationId xmlns:a16="http://schemas.microsoft.com/office/drawing/2014/main" id="{2D75E561-E4A0-8C16-0D45-10B9E053ECD9}"/>
                  </a:ext>
                </a:extLst>
              </p:cNvPr>
              <p:cNvSpPr txBox="1">
                <a:spLocks noRot="1" noChangeAspect="1" noMove="1" noResize="1" noEditPoints="1" noAdjustHandles="1" noChangeArrowheads="1" noChangeShapeType="1" noTextEdit="1"/>
              </p:cNvSpPr>
              <p:nvPr/>
            </p:nvSpPr>
            <p:spPr>
              <a:xfrm>
                <a:off x="5331652" y="2780527"/>
                <a:ext cx="679032" cy="369332"/>
              </a:xfrm>
              <a:prstGeom prst="rect">
                <a:avLst/>
              </a:prstGeom>
              <a:blipFill>
                <a:blip r:embed="rId12"/>
                <a:stretch>
                  <a:fillRect l="-10811" r="-540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2CFDE9-972C-28E0-6859-489183C170CC}"/>
                  </a:ext>
                </a:extLst>
              </p:cNvPr>
              <p:cNvSpPr txBox="1"/>
              <p:nvPr/>
            </p:nvSpPr>
            <p:spPr>
              <a:xfrm>
                <a:off x="850709" y="2825472"/>
                <a:ext cx="250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54" name="TextBox 53">
                <a:extLst>
                  <a:ext uri="{FF2B5EF4-FFF2-40B4-BE49-F238E27FC236}">
                    <a16:creationId xmlns:a16="http://schemas.microsoft.com/office/drawing/2014/main" id="{222CFDE9-972C-28E0-6859-489183C170CC}"/>
                  </a:ext>
                </a:extLst>
              </p:cNvPr>
              <p:cNvSpPr txBox="1">
                <a:spLocks noRot="1" noChangeAspect="1" noMove="1" noResize="1" noEditPoints="1" noAdjustHandles="1" noChangeArrowheads="1" noChangeShapeType="1" noTextEdit="1"/>
              </p:cNvSpPr>
              <p:nvPr/>
            </p:nvSpPr>
            <p:spPr>
              <a:xfrm>
                <a:off x="850709" y="2825472"/>
                <a:ext cx="2504660" cy="369332"/>
              </a:xfrm>
              <a:prstGeom prst="rect">
                <a:avLst/>
              </a:prstGeom>
              <a:blipFill>
                <a:blip r:embed="rId13"/>
                <a:stretch>
                  <a:fillRect r="-2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D36EE1-14EA-7656-ACDC-05C036211389}"/>
                  </a:ext>
                </a:extLst>
              </p:cNvPr>
              <p:cNvSpPr txBox="1"/>
              <p:nvPr/>
            </p:nvSpPr>
            <p:spPr>
              <a:xfrm>
                <a:off x="7300940" y="3898682"/>
                <a:ext cx="712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57" name="TextBox 56">
                <a:extLst>
                  <a:ext uri="{FF2B5EF4-FFF2-40B4-BE49-F238E27FC236}">
                    <a16:creationId xmlns:a16="http://schemas.microsoft.com/office/drawing/2014/main" id="{B5D36EE1-14EA-7656-ACDC-05C036211389}"/>
                  </a:ext>
                </a:extLst>
              </p:cNvPr>
              <p:cNvSpPr txBox="1">
                <a:spLocks noRot="1" noChangeAspect="1" noMove="1" noResize="1" noEditPoints="1" noAdjustHandles="1" noChangeArrowheads="1" noChangeShapeType="1" noTextEdit="1"/>
              </p:cNvSpPr>
              <p:nvPr/>
            </p:nvSpPr>
            <p:spPr>
              <a:xfrm>
                <a:off x="7300940" y="3898682"/>
                <a:ext cx="712053" cy="369332"/>
              </a:xfrm>
              <a:prstGeom prst="rect">
                <a:avLst/>
              </a:prstGeom>
              <a:blipFill>
                <a:blip r:embed="rId14"/>
                <a:stretch>
                  <a:fillRect l="-12069" r="-6034"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E003F88-C4A0-D965-A935-79D5530200EE}"/>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C415843-0A9E-26D0-CA6E-D68475851F7D}"/>
                  </a:ext>
                </a:extLst>
              </p:cNvPr>
              <p:cNvSpPr txBox="1"/>
              <p:nvPr/>
            </p:nvSpPr>
            <p:spPr>
              <a:xfrm>
                <a:off x="3699724" y="3898682"/>
                <a:ext cx="1706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6" name="TextBox 65">
                <a:extLst>
                  <a:ext uri="{FF2B5EF4-FFF2-40B4-BE49-F238E27FC236}">
                    <a16:creationId xmlns:a16="http://schemas.microsoft.com/office/drawing/2014/main" id="{5C415843-0A9E-26D0-CA6E-D68475851F7D}"/>
                  </a:ext>
                </a:extLst>
              </p:cNvPr>
              <p:cNvSpPr txBox="1">
                <a:spLocks noRot="1" noChangeAspect="1" noMove="1" noResize="1" noEditPoints="1" noAdjustHandles="1" noChangeArrowheads="1" noChangeShapeType="1" noTextEdit="1"/>
              </p:cNvSpPr>
              <p:nvPr/>
            </p:nvSpPr>
            <p:spPr>
              <a:xfrm>
                <a:off x="3699724" y="3898682"/>
                <a:ext cx="1706428" cy="369332"/>
              </a:xfrm>
              <a:prstGeom prst="rect">
                <a:avLst/>
              </a:prstGeom>
              <a:blipFill>
                <a:blip r:embed="rId15"/>
                <a:stretch>
                  <a:fillRect l="-2500" r="-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9054A4A-7F39-587F-854E-763570FFB2D9}"/>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8" name="TextBox 67">
                <a:extLst>
                  <a:ext uri="{FF2B5EF4-FFF2-40B4-BE49-F238E27FC236}">
                    <a16:creationId xmlns:a16="http://schemas.microsoft.com/office/drawing/2014/main" id="{29054A4A-7F39-587F-854E-763570FFB2D9}"/>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1478"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424FAF9-A00E-97A5-E1B9-327091CBC9B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205A364-75EA-48F1-0E0A-F85959FFC0D9}"/>
                  </a:ext>
                </a:extLst>
              </p:cNvPr>
              <p:cNvSpPr txBox="1"/>
              <p:nvPr/>
            </p:nvSpPr>
            <p:spPr>
              <a:xfrm>
                <a:off x="8525336" y="2602537"/>
                <a:ext cx="73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1" name="TextBox 70">
                <a:extLst>
                  <a:ext uri="{FF2B5EF4-FFF2-40B4-BE49-F238E27FC236}">
                    <a16:creationId xmlns:a16="http://schemas.microsoft.com/office/drawing/2014/main" id="{0205A364-75EA-48F1-0E0A-F85959FFC0D9}"/>
                  </a:ext>
                </a:extLst>
              </p:cNvPr>
              <p:cNvSpPr txBox="1">
                <a:spLocks noRot="1" noChangeAspect="1" noMove="1" noResize="1" noEditPoints="1" noAdjustHandles="1" noChangeArrowheads="1" noChangeShapeType="1" noTextEdit="1"/>
              </p:cNvSpPr>
              <p:nvPr/>
            </p:nvSpPr>
            <p:spPr>
              <a:xfrm>
                <a:off x="8525336" y="2602537"/>
                <a:ext cx="730969" cy="369332"/>
              </a:xfrm>
              <a:prstGeom prst="rect">
                <a:avLst/>
              </a:prstGeom>
              <a:blipFill>
                <a:blip r:embed="rId17"/>
                <a:stretch>
                  <a:fillRect l="-10084" r="-588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2D19BCC-BFED-9DB5-DBE3-9205E1EE2A29}"/>
                  </a:ext>
                </a:extLst>
              </p:cNvPr>
              <p:cNvSpPr txBox="1"/>
              <p:nvPr/>
            </p:nvSpPr>
            <p:spPr>
              <a:xfrm>
                <a:off x="850709" y="5768205"/>
                <a:ext cx="24931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2" name="TextBox 71">
                <a:extLst>
                  <a:ext uri="{FF2B5EF4-FFF2-40B4-BE49-F238E27FC236}">
                    <a16:creationId xmlns:a16="http://schemas.microsoft.com/office/drawing/2014/main" id="{52D19BCC-BFED-9DB5-DBE3-9205E1EE2A29}"/>
                  </a:ext>
                </a:extLst>
              </p:cNvPr>
              <p:cNvSpPr txBox="1">
                <a:spLocks noRot="1" noChangeAspect="1" noMove="1" noResize="1" noEditPoints="1" noAdjustHandles="1" noChangeArrowheads="1" noChangeShapeType="1" noTextEdit="1"/>
              </p:cNvSpPr>
              <p:nvPr/>
            </p:nvSpPr>
            <p:spPr>
              <a:xfrm>
                <a:off x="850709" y="5768205"/>
                <a:ext cx="2493118" cy="369332"/>
              </a:xfrm>
              <a:prstGeom prst="rect">
                <a:avLst/>
              </a:prstGeom>
              <a:blipFill>
                <a:blip r:embed="rId18"/>
                <a:stretch>
                  <a:fillRect r="-122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25D8000-B757-948C-FF20-1777E87BD7A4}"/>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3" name="TextBox 72">
                <a:extLst>
                  <a:ext uri="{FF2B5EF4-FFF2-40B4-BE49-F238E27FC236}">
                    <a16:creationId xmlns:a16="http://schemas.microsoft.com/office/drawing/2014/main" id="{825D8000-B757-948C-FF20-1777E87BD7A4}"/>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2151"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BAB2E241-4802-CD62-8254-B58854B59A8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F1CB8C-D87E-5DAA-E43B-D318C757CD6D}"/>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DA0825A-EDE1-BF0F-E7E4-C0A38BEDD82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467691-AB95-1883-C4B8-E2A1C99C0A1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𝝀</m:t>
                                    </m:r>
                                  </m:e>
                                  <m:sub>
                                    <m:r>
                                      <a:rPr lang="en-US" sz="2400" b="1" i="1" smtClean="0">
                                        <a:solidFill>
                                          <a:sysClr val="windowText" lastClr="000000"/>
                                        </a:solidFill>
                                        <a:latin typeface="Cambria Math" panose="02040503050406030204" pitchFamily="18" charset="0"/>
                                      </a:rPr>
                                      <m:t>𝑿</m:t>
                                    </m:r>
                                  </m:sub>
                                </m:sSub>
                              </m:oMath>
                            </m:oMathPara>
                          </a14:m>
                          <a:endParaRPr lang="en-US" sz="24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19419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194194"/>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9933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99338"/>
                          </a:stretch>
                        </a:blip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32124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B78F-DEDA-D8BD-480C-C24B9BC8373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EFD4971-BE13-C023-C9B5-CB685AAFD5B8}"/>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6E1997F-44CF-7961-4803-3D13BD3198B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91C285F-65A4-9742-5844-043E27D08C74}"/>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295618E-3E95-89B0-EC3F-10579CE1103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295618E-3E95-89B0-EC3F-10579CE1103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13984FB0-C841-683C-E2F4-41C87FC7C77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B1FEA-58C4-BC7E-145F-1F234ED5DB1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46F0369-4248-299E-607F-52FEED44BBF3}"/>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BCA09B9-6C44-D531-5C3D-7182126C7AF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4AC0C2-CC9F-B23C-3F49-E82A38597671}"/>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884AC0C2-CC9F-B23C-3F49-E82A38597671}"/>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DCBA0A-BA05-4614-D205-48262DFB0D1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5CDCBA0A-BA05-4614-D205-48262DFB0D1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72EB45-09D9-991C-0FD1-9B3A60CF10C8}"/>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A72EB45-09D9-991C-0FD1-9B3A60CF10C8}"/>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F5724D45-2AF0-5C8C-D464-18477B918625}"/>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F5724D45-2AF0-5C8C-D464-18477B918625}"/>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B074FC6-1598-F6B0-D748-843136B7091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59A0CC91-6F31-27FB-3323-0F47AC054FF1}"/>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59A0CC91-6F31-27FB-3323-0F47AC054FF1}"/>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D83D6C-422D-B860-551A-D5DF07C39167}"/>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D83D6C-422D-B860-551A-D5DF07C39167}"/>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F5B5D8E-4DF0-89A5-5928-FB315B4C8ABA}"/>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0F5B5D8E-4DF0-89A5-5928-FB315B4C8ABA}"/>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00E8A13-0145-C3AE-BA22-B995BF42F97A}"/>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100E8A13-0145-C3AE-BA22-B995BF42F97A}"/>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E2FDDA93-FB78-537E-9746-6CECB6BD208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DBFA2B-A232-827E-74EA-1C0DFE8FE33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8B0205D-B554-79FC-D910-C51C6394BB1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83C3BCC-D17E-F02C-BCA0-EA2040E3FAB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4F24FF9-1BB4-BDDA-CD33-19DE7B27AB00}"/>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F446265-44C7-2866-F439-C40FB238ECA5}"/>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081E2A-BBDD-E341-F8B9-947393D7BBD4}"/>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E6084A-B442-3BC8-5EEB-B34368753C69}"/>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612AB-19D4-CE6A-7F95-C729ED9A9BA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327612AB-19D4-CE6A-7F95-C729ED9A9BA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7B641EC-E8BF-D8C3-9EBF-4F76A1335D79}"/>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57B641EC-E8BF-D8C3-9EBF-4F76A1335D79}"/>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1C2EFC-4799-1432-4231-250488B3BDD0}"/>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61C2EFC-4799-1432-4231-250488B3BDD0}"/>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1003"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F97769B-C0AE-CC5A-D71D-304023A2B003}"/>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BF97769B-C0AE-CC5A-D71D-304023A2B003}"/>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239D4C8-D951-C38B-3D99-F45462A68045}"/>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AA4365-ABCF-A0E1-A3DB-AD95206B0C2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59AA4365-ABCF-A0E1-A3DB-AD95206B0C2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9D6D62D-B5C6-2556-2160-C4F215765871}"/>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79D6D62D-B5C6-2556-2160-C4F215765871}"/>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909F4C27-BC9A-73C5-487D-E537F71B7F1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650D314-6654-4A6F-7079-8F104DA21E2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9650D314-6654-4A6F-7079-8F104DA21E2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4FACF40-820C-3ADE-9EA0-25A1D68BBA3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smtClean="0">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A4FACF40-820C-3ADE-9EA0-25A1D68BBA3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AC27EF-5749-FB3F-25CC-D75E71605DA8}"/>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CAC27EF-5749-FB3F-25CC-D75E71605DA8}"/>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37F4141-A546-9884-9F4B-522C0D30F712}"/>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0A50072-E502-B7BF-F5D1-1B91B523EC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C9FCF9-4875-0748-C721-8F812AA003DE}"/>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B8A06B-D87A-9413-9FFC-9EF8E983BC0C}"/>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ysClr val="windowText" lastClr="000000"/>
                                    </a:solidFill>
                                    <a:latin typeface="Cambria Math" panose="02040503050406030204" pitchFamily="18" charset="0"/>
                                  </a:rPr>
                                  <m:t>𝝈</m:t>
                                </m:r>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29096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290968"/>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1986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198675"/>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4667" r="-290435" b="-100000"/>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68612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52B3-D9B8-C209-AF8E-1D758E731B5A}"/>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3C6C5ED-DEEB-9216-FA2D-C26DAE7818D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6FCCFA4-E91C-954E-1366-65CD7F807C3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EA2F3C6-DF6D-C267-3F42-53ECD91EBECE}"/>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6065BDE-97F6-9E66-330E-BFDE39CF5F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36065BDE-97F6-9E66-330E-BFDE39CF5F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D17D87-4354-4F2C-6D69-5C4471D41A6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A6B627-BAD2-86A8-E81A-C76AB1A0DB69}"/>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19A1591-0935-A869-4940-CA9FF093BD0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DEECE3-B510-1225-F41E-037B83EFE94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40ADB7-510E-4332-0983-AAF26D3F82FE}"/>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A40ADB7-510E-4332-0983-AAF26D3F82FE}"/>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92B9FAD-4885-66E2-1A2E-5E4487D5476D}"/>
                  </a:ext>
                </a:extLst>
              </p:cNvPr>
              <p:cNvSpPr txBox="1"/>
              <p:nvPr/>
            </p:nvSpPr>
            <p:spPr>
              <a:xfrm>
                <a:off x="1081775" y="1214056"/>
                <a:ext cx="418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𝑹</m:t>
                          </m:r>
                        </m:sub>
                      </m:sSub>
                    </m:oMath>
                  </m:oMathPara>
                </a14:m>
                <a:endParaRPr lang="en-US" sz="2400" b="1" dirty="0"/>
              </a:p>
            </p:txBody>
          </p:sp>
        </mc:Choice>
        <mc:Fallback xmlns="">
          <p:sp>
            <p:nvSpPr>
              <p:cNvPr id="37" name="TextBox 36">
                <a:extLst>
                  <a:ext uri="{FF2B5EF4-FFF2-40B4-BE49-F238E27FC236}">
                    <a16:creationId xmlns:a16="http://schemas.microsoft.com/office/drawing/2014/main" id="{592B9FAD-4885-66E2-1A2E-5E4487D5476D}"/>
                  </a:ext>
                </a:extLst>
              </p:cNvPr>
              <p:cNvSpPr txBox="1">
                <a:spLocks noRot="1" noChangeAspect="1" noMove="1" noResize="1" noEditPoints="1" noAdjustHandles="1" noChangeArrowheads="1" noChangeShapeType="1" noTextEdit="1"/>
              </p:cNvSpPr>
              <p:nvPr/>
            </p:nvSpPr>
            <p:spPr>
              <a:xfrm>
                <a:off x="1081775" y="1214056"/>
                <a:ext cx="418320" cy="369332"/>
              </a:xfrm>
              <a:prstGeom prst="rect">
                <a:avLst/>
              </a:prstGeom>
              <a:blipFill>
                <a:blip r:embed="rId4"/>
                <a:stretch>
                  <a:fillRect l="-18841" r="-724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1327C4-4EA5-175C-89BF-1BE71E918444}"/>
                  </a:ext>
                </a:extLst>
              </p:cNvPr>
              <p:cNvSpPr txBox="1"/>
              <p:nvPr/>
            </p:nvSpPr>
            <p:spPr>
              <a:xfrm>
                <a:off x="4662077" y="20988"/>
                <a:ext cx="4070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𝑽</m:t>
                          </m:r>
                        </m:sub>
                      </m:sSub>
                    </m:oMath>
                  </m:oMathPara>
                </a14:m>
                <a:endParaRPr lang="en-US" sz="2400" b="1" dirty="0"/>
              </a:p>
            </p:txBody>
          </p:sp>
        </mc:Choice>
        <mc:Fallback xmlns="">
          <p:sp>
            <p:nvSpPr>
              <p:cNvPr id="39" name="TextBox 38">
                <a:extLst>
                  <a:ext uri="{FF2B5EF4-FFF2-40B4-BE49-F238E27FC236}">
                    <a16:creationId xmlns:a16="http://schemas.microsoft.com/office/drawing/2014/main" id="{881327C4-4EA5-175C-89BF-1BE71E918444}"/>
                  </a:ext>
                </a:extLst>
              </p:cNvPr>
              <p:cNvSpPr txBox="1">
                <a:spLocks noRot="1" noChangeAspect="1" noMove="1" noResize="1" noEditPoints="1" noAdjustHandles="1" noChangeArrowheads="1" noChangeShapeType="1" noTextEdit="1"/>
              </p:cNvSpPr>
              <p:nvPr/>
            </p:nvSpPr>
            <p:spPr>
              <a:xfrm>
                <a:off x="4662077" y="20988"/>
                <a:ext cx="407099" cy="369332"/>
              </a:xfrm>
              <a:prstGeom prst="rect">
                <a:avLst/>
              </a:prstGeom>
              <a:blipFill>
                <a:blip r:embed="rId5"/>
                <a:stretch>
                  <a:fillRect l="-19403" r="-7463"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89FBC34-C9FC-E709-E336-232B898F783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389FBC34-C9FC-E709-E336-232B898F783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AF4EE46E-F230-787C-57A4-F7D9F670028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D7455DF-3AA1-6A89-6D29-E1D48E46616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ED7455DF-3AA1-6A89-6D29-E1D48E466166}"/>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CABE19B-1666-8555-225A-72A75C7425E8}"/>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4CABE19B-1666-8555-225A-72A75C7425E8}"/>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AF41197-5104-CFFD-16C4-08D21EA9A746}"/>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FAF41197-5104-CFFD-16C4-08D21EA9A746}"/>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BC5891E2-C056-91DF-0146-1AE88CB4537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BC5891E2-C056-91DF-0146-1AE88CB4537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AE7B2F5-0341-713C-4B1D-64304E57D92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BD02799-EBB8-908C-2C02-EA11D8E3215D}"/>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45B5E08-CA5F-8651-CBFA-5E8B8CB146C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9399E8E-DD87-5F90-2C88-BD3BCBF3875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744F57E-239E-FA13-FA6B-6707716A3DDB}"/>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1B6F58D-6DD9-7A9F-AB2C-C58A302F3C52}"/>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6FD0D01-103B-DD0B-A98A-977C73A42AF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85F69F4-6AFF-943B-5D92-B2DE1D677CDC}"/>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FAF5914-E8A2-C711-070F-9E90238D22FD}"/>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8FAF5914-E8A2-C711-070F-9E90238D22FD}"/>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7A7DD1B-08BA-12D6-84EE-F7FB2424B0D3}"/>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7A7DD1B-08BA-12D6-84EE-F7FB2424B0D3}"/>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851EB3-0E52-CAED-E06D-948AE7DC60AC}"/>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B3851EB3-0E52-CAED-E06D-948AE7DC60AC}"/>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929A0F-B0D4-0425-FAD7-1A896937B9C2}"/>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7929A0F-B0D4-0425-FAD7-1A896937B9C2}"/>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52D9241-26D8-D409-6A7F-413468E1D87C}"/>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28C5F6-97D1-A34E-3DBA-9E4281444526}"/>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1628C5F6-97D1-A34E-3DBA-9E4281444526}"/>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380DEE1-84A8-458C-C216-2E83796BAAE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E380DEE1-84A8-458C-C216-2E83796BAAE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7DC0F82A-3E2D-B9ED-F4B4-E5AFE320AE1E}"/>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4BEFB10-00F8-4771-28F2-DEBC0F784A8F}"/>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A4BEFB10-00F8-4771-28F2-DEBC0F784A8F}"/>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B55FFAA-8C5B-4905-FE25-1D5CB45B49DE}"/>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B55FFAA-8C5B-4905-FE25-1D5CB45B49DE}"/>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908EBD8-7D3F-D015-43ED-3F9EFD0BF38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908EBD8-7D3F-D015-43ED-3F9EFD0BF38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4FDA55C-CA49-68A4-5F02-B579B7EC1E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5E8426-8C74-256C-09EF-01D48794AD81}"/>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213A19-5D8B-595A-176F-0AE0C7C42B33}"/>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958770-AB53-D663-B790-4FE644B8AE78}"/>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𝑽</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𝑹</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80515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491866" y="377078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491866" y="3770786"/>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11C6FB-F370-3FE7-13E6-B9B8EED641A1}"/>
                  </a:ext>
                </a:extLst>
              </p:cNvPr>
              <p:cNvSpPr txBox="1"/>
              <p:nvPr/>
            </p:nvSpPr>
            <p:spPr>
              <a:xfrm>
                <a:off x="1491866" y="3770785"/>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7" name="TextBox 16">
                <a:extLst>
                  <a:ext uri="{FF2B5EF4-FFF2-40B4-BE49-F238E27FC236}">
                    <a16:creationId xmlns:a16="http://schemas.microsoft.com/office/drawing/2014/main" id="{8011C6FB-F370-3FE7-13E6-B9B8EED641A1}"/>
                  </a:ext>
                </a:extLst>
              </p:cNvPr>
              <p:cNvSpPr txBox="1">
                <a:spLocks noRot="1" noChangeAspect="1" noMove="1" noResize="1" noEditPoints="1" noAdjustHandles="1" noChangeArrowheads="1" noChangeShapeType="1" noTextEdit="1"/>
              </p:cNvSpPr>
              <p:nvPr/>
            </p:nvSpPr>
            <p:spPr>
              <a:xfrm>
                <a:off x="1491866" y="3770785"/>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24623"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24623" y="2148365"/>
                <a:ext cx="488202" cy="388889"/>
              </a:xfrm>
              <a:prstGeom prst="rect">
                <a:avLst/>
              </a:prstGeom>
              <a:blipFill>
                <a:blip r:embed="rId7"/>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20579" y="3128099"/>
                <a:ext cx="27499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20579" y="3128099"/>
                <a:ext cx="274992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9"/>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453794"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453794"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36738"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36738" y="4228363"/>
                <a:ext cx="1863972" cy="276999"/>
              </a:xfrm>
              <a:prstGeom prst="rect">
                <a:avLst/>
              </a:prstGeom>
              <a:blipFill>
                <a:blip r:embed="rId24"/>
                <a:stretch>
                  <a:fillRect r="-9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31673"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31673" y="5115586"/>
                <a:ext cx="1874103" cy="276999"/>
              </a:xfrm>
              <a:prstGeom prst="rect">
                <a:avLst/>
              </a:prstGeom>
              <a:blipFill>
                <a:blip r:embed="rId25"/>
                <a:stretch>
                  <a:fillRect r="-65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CD83BB-2932-07E2-74BA-C56928BD1127}"/>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9" name="TextBox 48">
                <a:extLst>
                  <a:ext uri="{FF2B5EF4-FFF2-40B4-BE49-F238E27FC236}">
                    <a16:creationId xmlns:a16="http://schemas.microsoft.com/office/drawing/2014/main" id="{D2CD83BB-2932-07E2-74BA-C56928BD1127}"/>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8567EC8-34DD-8534-88EA-1EA123A5D3CF}"/>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9B6A3-08EF-B359-AE82-3202ACF5EE58}"/>
                  </a:ext>
                </a:extLst>
              </p:cNvPr>
              <p:cNvSpPr txBox="1"/>
              <p:nvPr/>
            </p:nvSpPr>
            <p:spPr>
              <a:xfrm>
                <a:off x="10729704" y="430224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58" name="TextBox 57">
                <a:extLst>
                  <a:ext uri="{FF2B5EF4-FFF2-40B4-BE49-F238E27FC236}">
                    <a16:creationId xmlns:a16="http://schemas.microsoft.com/office/drawing/2014/main" id="{3D49B6A3-08EF-B359-AE82-3202ACF5EE58}"/>
                  </a:ext>
                </a:extLst>
              </p:cNvPr>
              <p:cNvSpPr txBox="1">
                <a:spLocks noRot="1" noChangeAspect="1" noMove="1" noResize="1" noEditPoints="1" noAdjustHandles="1" noChangeArrowheads="1" noChangeShapeType="1" noTextEdit="1"/>
              </p:cNvSpPr>
              <p:nvPr/>
            </p:nvSpPr>
            <p:spPr>
              <a:xfrm>
                <a:off x="10729704" y="4302244"/>
                <a:ext cx="266098" cy="369332"/>
              </a:xfrm>
              <a:prstGeom prst="rect">
                <a:avLst/>
              </a:prstGeom>
              <a:blipFill>
                <a:blip r:embed="rId4"/>
                <a:stretch>
                  <a:fillRect l="-27273" r="-27273" b="-5000"/>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02217A0-3B9E-0C72-2CA8-9117E8687854}"/>
              </a:ext>
            </a:extLst>
          </p:cNvPr>
          <p:cNvPicPr>
            <a:picLocks noChangeAspect="1"/>
          </p:cNvPicPr>
          <p:nvPr/>
        </p:nvPicPr>
        <p:blipFill>
          <a:blip r:embed="rId5"/>
          <a:stretch>
            <a:fillRect/>
          </a:stretch>
        </p:blipFill>
        <p:spPr>
          <a:xfrm>
            <a:off x="6938184" y="4123659"/>
            <a:ext cx="4590686" cy="701101"/>
          </a:xfrm>
          <a:prstGeom prst="rect">
            <a:avLst/>
          </a:prstGeom>
        </p:spPr>
      </p:pic>
      <p:sp>
        <p:nvSpPr>
          <p:cNvPr id="62" name="Title 1">
            <a:extLst>
              <a:ext uri="{FF2B5EF4-FFF2-40B4-BE49-F238E27FC236}">
                <a16:creationId xmlns:a16="http://schemas.microsoft.com/office/drawing/2014/main" id="{ECB3478A-0DD5-FBDD-B11F-280C15971368}"/>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63" name="TextBox 62">
            <a:extLst>
              <a:ext uri="{FF2B5EF4-FFF2-40B4-BE49-F238E27FC236}">
                <a16:creationId xmlns:a16="http://schemas.microsoft.com/office/drawing/2014/main" id="{C1F8F2D5-B01F-8849-11FD-1E440EC59FF1}"/>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3924-AA49-AC99-8A28-76F51ADBF3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55A5EA-A40B-4BF4-6970-3384366ECCA3}"/>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33BAEB18-8A06-3AE1-E226-59AA6927FDA6}"/>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E52A671C-3CD6-B428-626A-BFB0D1C9E9D5}"/>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26" name="TextBox 25">
            <a:extLst>
              <a:ext uri="{FF2B5EF4-FFF2-40B4-BE49-F238E27FC236}">
                <a16:creationId xmlns:a16="http://schemas.microsoft.com/office/drawing/2014/main" id="{B1349858-FDB1-2215-7ABD-4D2C40BC76D5}"/>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CC24C4-A169-1A31-3941-413B327212A5}"/>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2" name="TextBox 1">
                <a:extLst>
                  <a:ext uri="{FF2B5EF4-FFF2-40B4-BE49-F238E27FC236}">
                    <a16:creationId xmlns:a16="http://schemas.microsoft.com/office/drawing/2014/main" id="{58CC24C4-A169-1A31-3941-413B327212A5}"/>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0B4776-87E0-5CB7-EABA-ADD812A28EB8}"/>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 name="TextBox 3">
                <a:extLst>
                  <a:ext uri="{FF2B5EF4-FFF2-40B4-BE49-F238E27FC236}">
                    <a16:creationId xmlns:a16="http://schemas.microsoft.com/office/drawing/2014/main" id="{ED0B4776-87E0-5CB7-EABA-ADD812A28EB8}"/>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ADC2-2959-8395-AB92-5A2C34C9026E}"/>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5" name="TextBox 4">
                <a:extLst>
                  <a:ext uri="{FF2B5EF4-FFF2-40B4-BE49-F238E27FC236}">
                    <a16:creationId xmlns:a16="http://schemas.microsoft.com/office/drawing/2014/main" id="{2ED9ADC2-2959-8395-AB92-5A2C34C9026E}"/>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57696C-E1BE-B506-08AF-F4E450FB3CD6}"/>
              </a:ext>
            </a:extLst>
          </p:cNvPr>
          <p:cNvPicPr>
            <a:picLocks noChangeAspect="1"/>
          </p:cNvPicPr>
          <p:nvPr/>
        </p:nvPicPr>
        <p:blipFill>
          <a:blip r:embed="rId4"/>
          <a:stretch>
            <a:fillRect/>
          </a:stretch>
        </p:blipFill>
        <p:spPr>
          <a:xfrm>
            <a:off x="6938184" y="4123659"/>
            <a:ext cx="4590686" cy="701101"/>
          </a:xfrm>
          <a:prstGeom prst="rect">
            <a:avLst/>
          </a:prstGeom>
        </p:spPr>
      </p:pic>
      <p:pic>
        <p:nvPicPr>
          <p:cNvPr id="9" name="Picture 8">
            <a:extLst>
              <a:ext uri="{FF2B5EF4-FFF2-40B4-BE49-F238E27FC236}">
                <a16:creationId xmlns:a16="http://schemas.microsoft.com/office/drawing/2014/main" id="{1097F150-9231-C065-158B-F025F1EF8652}"/>
              </a:ext>
            </a:extLst>
          </p:cNvPr>
          <p:cNvPicPr>
            <a:picLocks noChangeAspect="1"/>
          </p:cNvPicPr>
          <p:nvPr/>
        </p:nvPicPr>
        <p:blipFill>
          <a:blip r:embed="rId5"/>
          <a:stretch>
            <a:fillRect/>
          </a:stretch>
        </p:blipFill>
        <p:spPr>
          <a:xfrm>
            <a:off x="10655123" y="4306824"/>
            <a:ext cx="414564" cy="384081"/>
          </a:xfrm>
          <a:prstGeom prst="rect">
            <a:avLst/>
          </a:prstGeom>
        </p:spPr>
      </p:pic>
    </p:spTree>
    <p:extLst>
      <p:ext uri="{BB962C8B-B14F-4D97-AF65-F5344CB8AC3E}">
        <p14:creationId xmlns:p14="http://schemas.microsoft.com/office/powerpoint/2010/main" val="3590927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a:ln>
            <a:noFill/>
          </a:ln>
        </p:spPr>
        <p:txBody>
          <a:bodyPr/>
          <a:lstStyle/>
          <a:p>
            <a:r>
              <a:rPr lang="en-US" dirty="0">
                <a:solidFill>
                  <a:schemeClr val="accent3"/>
                </a:solidFill>
              </a:rPr>
              <a:t>Parasite transmission</a:t>
            </a:r>
            <a:r>
              <a:rPr lang="en-US" dirty="0">
                <a:solidFill>
                  <a:schemeClr val="accent6">
                    <a:lumMod val="75000"/>
                  </a:schemeClr>
                </a:solidFill>
              </a:rPr>
              <a:t> </a:t>
            </a:r>
            <a:r>
              <a:rPr lang="en-US" dirty="0"/>
              <a:t>and</a:t>
            </a:r>
            <a:r>
              <a:rPr lang="en-US" dirty="0">
                <a:solidFill>
                  <a:schemeClr val="accent6">
                    <a:lumMod val="75000"/>
                  </a:schemeClr>
                </a:solidFill>
              </a:rPr>
              <a:t> </a:t>
            </a:r>
            <a:r>
              <a:rPr lang="en-US" dirty="0">
                <a:solidFill>
                  <a:srgbClr val="C00000"/>
                </a:solidFill>
              </a:rPr>
              <a:t>development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748855" y="3163817"/>
                <a:ext cx="4984570"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m:rPr>
                              <m:sty m:val="p"/>
                            </m:rPr>
                            <a:rPr lang="en-US" sz="2400">
                              <a:solidFill>
                                <a:schemeClr val="accent3"/>
                              </a:solidFill>
                              <a:latin typeface="Cambria Math" panose="02040503050406030204" pitchFamily="18" charset="0"/>
                            </a:rPr>
                            <m:t>Φ</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b="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748855" y="3163817"/>
                <a:ext cx="4984570" cy="70121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ACDC60-309B-2712-5BFE-5C2B1CEFE5FA}"/>
                  </a:ext>
                </a:extLst>
              </p:cNvPr>
              <p:cNvSpPr txBox="1"/>
              <p:nvPr/>
            </p:nvSpPr>
            <p:spPr>
              <a:xfrm>
                <a:off x="2748855" y="395024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i="1">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748855" y="3950244"/>
                <a:ext cx="3549113"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BAE59-9A1C-F5A0-E63A-BB21FFEAC6D8}"/>
                  </a:ext>
                </a:extLst>
              </p:cNvPr>
              <p:cNvSpPr txBox="1"/>
              <p:nvPr/>
            </p:nvSpPr>
            <p:spPr>
              <a:xfrm>
                <a:off x="2748855" y="2462599"/>
                <a:ext cx="6084423"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m:rPr>
                              <m:sty m:val="p"/>
                            </m:rPr>
                            <a:rPr lang="en-US" sz="2400">
                              <a:solidFill>
                                <a:schemeClr val="accent3"/>
                              </a:solidFill>
                              <a:latin typeface="Cambria Math" panose="02040503050406030204" pitchFamily="18" charset="0"/>
                            </a:rPr>
                            <m:t>Φ</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i="1">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748855" y="2462599"/>
                <a:ext cx="6084423" cy="701218"/>
              </a:xfrm>
              <a:prstGeom prst="rect">
                <a:avLst/>
              </a:prstGeom>
              <a:blipFill>
                <a:blip r:embed="rId5"/>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017D9B4-C3ED-F77B-F257-0A29F2E1002E}"/>
              </a:ext>
            </a:extLst>
          </p:cNvPr>
          <p:cNvSpPr txBox="1"/>
          <p:nvPr/>
        </p:nvSpPr>
        <p:spPr>
          <a:xfrm>
            <a:off x="444048" y="255538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06703" y="325660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35300" y="4043033"/>
            <a:ext cx="1550681" cy="523220"/>
          </a:xfrm>
          <a:prstGeom prst="rect">
            <a:avLst/>
          </a:prstGeom>
          <a:noFill/>
        </p:spPr>
        <p:txBody>
          <a:bodyPr wrap="none" rtlCol="0">
            <a:spAutoFit/>
          </a:bodyPr>
          <a:lstStyle/>
          <a:p>
            <a:r>
              <a:rPr lang="en-US" sz="2800" b="1" dirty="0"/>
              <a:t>Infected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DCD45-FB82-CFB9-8F52-CC70A08AA1A5}"/>
                  </a:ext>
                </a:extLst>
              </p:cNvPr>
              <p:cNvSpPr txBox="1"/>
              <p:nvPr/>
            </p:nvSpPr>
            <p:spPr>
              <a:xfrm>
                <a:off x="6681799" y="337332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9" name="TextBox 18">
                <a:extLst>
                  <a:ext uri="{FF2B5EF4-FFF2-40B4-BE49-F238E27FC236}">
                    <a16:creationId xmlns:a16="http://schemas.microsoft.com/office/drawing/2014/main" id="{F36DCD45-FB82-CFB9-8F52-CC70A08AA1A5}"/>
                  </a:ext>
                </a:extLst>
              </p:cNvPr>
              <p:cNvSpPr txBox="1">
                <a:spLocks noRot="1" noChangeAspect="1" noMove="1" noResize="1" noEditPoints="1" noAdjustHandles="1" noChangeArrowheads="1" noChangeShapeType="1" noTextEdit="1"/>
              </p:cNvSpPr>
              <p:nvPr/>
            </p:nvSpPr>
            <p:spPr>
              <a:xfrm>
                <a:off x="6681799" y="3373324"/>
                <a:ext cx="266098" cy="369332"/>
              </a:xfrm>
              <a:prstGeom prst="rect">
                <a:avLst/>
              </a:prstGeom>
              <a:blipFill>
                <a:blip r:embed="rId6"/>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1A6A73-2A8B-2B3F-A9E5-A5B3E83CCC9A}"/>
                  </a:ext>
                </a:extLst>
              </p:cNvPr>
              <p:cNvSpPr txBox="1"/>
              <p:nvPr/>
            </p:nvSpPr>
            <p:spPr>
              <a:xfrm>
                <a:off x="5421816" y="419692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0" name="TextBox 19">
                <a:extLst>
                  <a:ext uri="{FF2B5EF4-FFF2-40B4-BE49-F238E27FC236}">
                    <a16:creationId xmlns:a16="http://schemas.microsoft.com/office/drawing/2014/main" id="{DA1A6A73-2A8B-2B3F-A9E5-A5B3E83CCC9A}"/>
                  </a:ext>
                </a:extLst>
              </p:cNvPr>
              <p:cNvSpPr txBox="1">
                <a:spLocks noRot="1" noChangeAspect="1" noMove="1" noResize="1" noEditPoints="1" noAdjustHandles="1" noChangeArrowheads="1" noChangeShapeType="1" noTextEdit="1"/>
              </p:cNvSpPr>
              <p:nvPr/>
            </p:nvSpPr>
            <p:spPr>
              <a:xfrm>
                <a:off x="5421816" y="4196921"/>
                <a:ext cx="266098" cy="369332"/>
              </a:xfrm>
              <a:prstGeom prst="rect">
                <a:avLst/>
              </a:prstGeom>
              <a:blipFill>
                <a:blip r:embed="rId7"/>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8C0B1B8-E43D-6135-36CD-BBA82BB2EC05}"/>
                  </a:ext>
                </a:extLst>
              </p:cNvPr>
              <p:cNvSpPr txBox="1"/>
              <p:nvPr/>
            </p:nvSpPr>
            <p:spPr>
              <a:xfrm>
                <a:off x="7817286" y="267210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2" name="TextBox 21">
                <a:extLst>
                  <a:ext uri="{FF2B5EF4-FFF2-40B4-BE49-F238E27FC236}">
                    <a16:creationId xmlns:a16="http://schemas.microsoft.com/office/drawing/2014/main" id="{78C0B1B8-E43D-6135-36CD-BBA82BB2EC05}"/>
                  </a:ext>
                </a:extLst>
              </p:cNvPr>
              <p:cNvSpPr txBox="1">
                <a:spLocks noRot="1" noChangeAspect="1" noMove="1" noResize="1" noEditPoints="1" noAdjustHandles="1" noChangeArrowheads="1" noChangeShapeType="1" noTextEdit="1"/>
              </p:cNvSpPr>
              <p:nvPr/>
            </p:nvSpPr>
            <p:spPr>
              <a:xfrm>
                <a:off x="7817286" y="2672106"/>
                <a:ext cx="266098" cy="369332"/>
              </a:xfrm>
              <a:prstGeom prst="rect">
                <a:avLst/>
              </a:prstGeom>
              <a:blipFill>
                <a:blip r:embed="rId8"/>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3A743-120D-4478-DE4A-BD6B85C5D2C2}"/>
                  </a:ext>
                </a:extLst>
              </p:cNvPr>
              <p:cNvSpPr txBox="1"/>
              <p:nvPr/>
            </p:nvSpPr>
            <p:spPr>
              <a:xfrm>
                <a:off x="10769268" y="427280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𝑨</m:t>
                      </m:r>
                    </m:oMath>
                  </m:oMathPara>
                </a14:m>
                <a:endParaRPr lang="en-US" sz="2400" b="1" dirty="0">
                  <a:solidFill>
                    <a:schemeClr val="bg1"/>
                  </a:solidFill>
                </a:endParaRPr>
              </a:p>
            </p:txBody>
          </p:sp>
        </mc:Choice>
        <mc:Fallback xmlns="">
          <p:sp>
            <p:nvSpPr>
              <p:cNvPr id="23" name="TextBox 22">
                <a:extLst>
                  <a:ext uri="{FF2B5EF4-FFF2-40B4-BE49-F238E27FC236}">
                    <a16:creationId xmlns:a16="http://schemas.microsoft.com/office/drawing/2014/main" id="{6183A743-120D-4478-DE4A-BD6B85C5D2C2}"/>
                  </a:ext>
                </a:extLst>
              </p:cNvPr>
              <p:cNvSpPr txBox="1">
                <a:spLocks noRot="1" noChangeAspect="1" noMove="1" noResize="1" noEditPoints="1" noAdjustHandles="1" noChangeArrowheads="1" noChangeShapeType="1" noTextEdit="1"/>
              </p:cNvSpPr>
              <p:nvPr/>
            </p:nvSpPr>
            <p:spPr>
              <a:xfrm>
                <a:off x="10769268" y="4272801"/>
                <a:ext cx="266098" cy="369332"/>
              </a:xfrm>
              <a:prstGeom prst="rect">
                <a:avLst/>
              </a:prstGeom>
              <a:blipFill>
                <a:blip r:embed="rId9"/>
                <a:stretch>
                  <a:fillRect l="-30233" r="-27907" b="-3279"/>
                </a:stretch>
              </a:blipFill>
            </p:spPr>
            <p:txBody>
              <a:bodyPr/>
              <a:lstStyle/>
              <a:p>
                <a:r>
                  <a:rPr lang="en-US">
                    <a:noFill/>
                  </a:rPr>
                  <a:t> </a:t>
                </a:r>
              </a:p>
            </p:txBody>
          </p:sp>
        </mc:Fallback>
      </mc:AlternateContent>
    </p:spTree>
    <p:extLst>
      <p:ext uri="{BB962C8B-B14F-4D97-AF65-F5344CB8AC3E}">
        <p14:creationId xmlns:p14="http://schemas.microsoft.com/office/powerpoint/2010/main" val="322865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3F87CB-316F-08A5-E10B-3A9230DDD4BF}"/>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9E99DBD3-9113-19FB-3903-D382380F1A9C}"/>
              </a:ext>
            </a:extLst>
          </p:cNvPr>
          <p:cNvCxnSpPr>
            <a:cxnSpLocks/>
          </p:cNvCxnSpPr>
          <p:nvPr/>
        </p:nvCxnSpPr>
        <p:spPr>
          <a:xfrm>
            <a:off x="804925" y="2900755"/>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2B1D516-246C-ECE1-57E9-84DF5FD03595}"/>
              </a:ext>
            </a:extLst>
          </p:cNvPr>
          <p:cNvCxnSpPr>
            <a:cxnSpLocks/>
            <a:stCxn id="10" idx="3"/>
            <a:endCxn id="5" idx="3"/>
          </p:cNvCxnSpPr>
          <p:nvPr/>
        </p:nvCxnSpPr>
        <p:spPr>
          <a:xfrm flipV="1">
            <a:off x="9914837" y="581715"/>
            <a:ext cx="12700" cy="5489808"/>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1D66843-EBDA-9174-5C75-E45468ED83C8}"/>
              </a:ext>
            </a:extLst>
          </p:cNvPr>
          <p:cNvGrpSpPr/>
          <p:nvPr/>
        </p:nvGrpSpPr>
        <p:grpSpPr>
          <a:xfrm>
            <a:off x="8159608" y="890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D60C5FF6-2B6B-DC17-5354-D955641738A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D60C5FF6-2B6B-DC17-5354-D955641738A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1E69410-C808-85A5-B184-EACBC615E490}"/>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C367EB1-C169-E5A6-FB22-BD51AA18099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CE4A901D-0D35-B142-1B7B-8DD6D2B4DD6F}"/>
              </a:ext>
            </a:extLst>
          </p:cNvPr>
          <p:cNvSpPr/>
          <p:nvPr/>
        </p:nvSpPr>
        <p:spPr>
          <a:xfrm>
            <a:off x="2300396" y="72714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BB132004-4684-8815-82B1-95F93A1853C7}"/>
                  </a:ext>
                </a:extLst>
              </p:cNvPr>
              <p:cNvSpPr/>
              <p:nvPr/>
            </p:nvSpPr>
            <p:spPr>
              <a:xfrm>
                <a:off x="1569646" y="7227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BB132004-4684-8815-82B1-95F93A1853C7}"/>
                  </a:ext>
                </a:extLst>
              </p:cNvPr>
              <p:cNvSpPr>
                <a:spLocks noRot="1" noChangeAspect="1" noMove="1" noResize="1" noEditPoints="1" noAdjustHandles="1" noChangeArrowheads="1" noChangeShapeType="1" noTextEdit="1"/>
              </p:cNvSpPr>
              <p:nvPr/>
            </p:nvSpPr>
            <p:spPr>
              <a:xfrm>
                <a:off x="1569646" y="722769"/>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8500B0A1-580A-FCD4-99DA-EDC46C437BA1}"/>
              </a:ext>
            </a:extLst>
          </p:cNvPr>
          <p:cNvCxnSpPr>
            <a:cxnSpLocks/>
            <a:stCxn id="78" idx="2"/>
            <a:endCxn id="3" idx="0"/>
          </p:cNvCxnSpPr>
          <p:nvPr/>
        </p:nvCxnSpPr>
        <p:spPr>
          <a:xfrm>
            <a:off x="2447260" y="1868397"/>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7560E40E-931A-E1C5-FEBA-E99C93436210}"/>
                  </a:ext>
                </a:extLst>
              </p:cNvPr>
              <p:cNvSpPr/>
              <p:nvPr/>
            </p:nvSpPr>
            <p:spPr>
              <a:xfrm>
                <a:off x="1569646" y="23407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7560E40E-931A-E1C5-FEBA-E99C93436210}"/>
                  </a:ext>
                </a:extLst>
              </p:cNvPr>
              <p:cNvSpPr>
                <a:spLocks noRot="1" noChangeAspect="1" noMove="1" noResize="1" noEditPoints="1" noAdjustHandles="1" noChangeArrowheads="1" noChangeShapeType="1" noTextEdit="1"/>
              </p:cNvSpPr>
              <p:nvPr/>
            </p:nvSpPr>
            <p:spPr>
              <a:xfrm>
                <a:off x="1569646" y="234075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2733453A-7861-B367-75DA-54055ECA12A7}"/>
                  </a:ext>
                </a:extLst>
              </p:cNvPr>
              <p:cNvSpPr/>
              <p:nvPr/>
            </p:nvSpPr>
            <p:spPr>
              <a:xfrm>
                <a:off x="4187344" y="339682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2733453A-7861-B367-75DA-54055ECA12A7}"/>
                  </a:ext>
                </a:extLst>
              </p:cNvPr>
              <p:cNvSpPr>
                <a:spLocks noRot="1" noChangeAspect="1" noMove="1" noResize="1" noEditPoints="1" noAdjustHandles="1" noChangeArrowheads="1" noChangeShapeType="1" noTextEdit="1"/>
              </p:cNvSpPr>
              <p:nvPr/>
            </p:nvSpPr>
            <p:spPr>
              <a:xfrm>
                <a:off x="4187344" y="3396821"/>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346A834C-93E1-6747-5C1A-C0AB03B52A30}"/>
                  </a:ext>
                </a:extLst>
              </p:cNvPr>
              <p:cNvSpPr/>
              <p:nvPr/>
            </p:nvSpPr>
            <p:spPr>
              <a:xfrm>
                <a:off x="6267967" y="445288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346A834C-93E1-6747-5C1A-C0AB03B52A30}"/>
                  </a:ext>
                </a:extLst>
              </p:cNvPr>
              <p:cNvSpPr>
                <a:spLocks noRot="1" noChangeAspect="1" noMove="1" noResize="1" noEditPoints="1" noAdjustHandles="1" noChangeArrowheads="1" noChangeShapeType="1" noTextEdit="1"/>
              </p:cNvSpPr>
              <p:nvPr/>
            </p:nvSpPr>
            <p:spPr>
              <a:xfrm>
                <a:off x="6267967" y="4452889"/>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869A3AEB-AF7C-9713-A70C-0342D69648C4}"/>
                  </a:ext>
                </a:extLst>
              </p:cNvPr>
              <p:cNvSpPr/>
              <p:nvPr/>
            </p:nvSpPr>
            <p:spPr>
              <a:xfrm>
                <a:off x="8159609" y="54987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869A3AEB-AF7C-9713-A70C-0342D69648C4}"/>
                  </a:ext>
                </a:extLst>
              </p:cNvPr>
              <p:cNvSpPr>
                <a:spLocks noRot="1" noChangeAspect="1" noMove="1" noResize="1" noEditPoints="1" noAdjustHandles="1" noChangeArrowheads="1" noChangeShapeType="1" noTextEdit="1"/>
              </p:cNvSpPr>
              <p:nvPr/>
            </p:nvSpPr>
            <p:spPr>
              <a:xfrm>
                <a:off x="8159609" y="5498709"/>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3F6C32BA-220E-C800-0ABE-18566C3C13E5}"/>
              </a:ext>
            </a:extLst>
          </p:cNvPr>
          <p:cNvCxnSpPr>
            <a:cxnSpLocks/>
            <a:stCxn id="8" idx="3"/>
            <a:endCxn id="9" idx="0"/>
          </p:cNvCxnSpPr>
          <p:nvPr/>
        </p:nvCxnSpPr>
        <p:spPr>
          <a:xfrm>
            <a:off x="5942572" y="3969635"/>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C70CB7A-96CD-B57C-3C1A-2A9AD5851100}"/>
              </a:ext>
            </a:extLst>
          </p:cNvPr>
          <p:cNvCxnSpPr>
            <a:cxnSpLocks/>
            <a:stCxn id="3" idx="3"/>
            <a:endCxn id="8" idx="0"/>
          </p:cNvCxnSpPr>
          <p:nvPr/>
        </p:nvCxnSpPr>
        <p:spPr>
          <a:xfrm>
            <a:off x="3324874" y="2913566"/>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9BFC55D-B103-9D2A-6108-145517F9D32F}"/>
              </a:ext>
            </a:extLst>
          </p:cNvPr>
          <p:cNvCxnSpPr>
            <a:cxnSpLocks/>
            <a:stCxn id="9" idx="3"/>
            <a:endCxn id="10" idx="0"/>
          </p:cNvCxnSpPr>
          <p:nvPr/>
        </p:nvCxnSpPr>
        <p:spPr>
          <a:xfrm>
            <a:off x="8023195" y="502570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8FFE4A3-AAC3-972D-F57D-96269BADDE07}"/>
              </a:ext>
            </a:extLst>
          </p:cNvPr>
          <p:cNvCxnSpPr>
            <a:cxnSpLocks/>
            <a:stCxn id="8" idx="1"/>
            <a:endCxn id="2" idx="2"/>
          </p:cNvCxnSpPr>
          <p:nvPr/>
        </p:nvCxnSpPr>
        <p:spPr>
          <a:xfrm rot="10800000">
            <a:off x="1716600" y="3483659"/>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935516F-4566-CE5B-5DE9-73C77F1A771A}"/>
              </a:ext>
            </a:extLst>
          </p:cNvPr>
          <p:cNvCxnSpPr>
            <a:cxnSpLocks/>
            <a:stCxn id="9" idx="1"/>
            <a:endCxn id="61" idx="2"/>
          </p:cNvCxnSpPr>
          <p:nvPr/>
        </p:nvCxnSpPr>
        <p:spPr>
          <a:xfrm rot="10800000">
            <a:off x="4358881" y="4542449"/>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82A8CA3-4C1D-78FC-7E89-17F58EAAF9C2}"/>
              </a:ext>
            </a:extLst>
          </p:cNvPr>
          <p:cNvCxnSpPr>
            <a:cxnSpLocks/>
            <a:stCxn id="9" idx="2"/>
            <a:endCxn id="2" idx="2"/>
          </p:cNvCxnSpPr>
          <p:nvPr/>
        </p:nvCxnSpPr>
        <p:spPr>
          <a:xfrm rot="5400000" flipH="1">
            <a:off x="3373660" y="1826597"/>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8973A5B-68D8-8F1C-43D5-032C5E1B7852}"/>
              </a:ext>
            </a:extLst>
          </p:cNvPr>
          <p:cNvCxnSpPr>
            <a:cxnSpLocks/>
            <a:stCxn id="69" idx="1"/>
            <a:endCxn id="61" idx="2"/>
          </p:cNvCxnSpPr>
          <p:nvPr/>
        </p:nvCxnSpPr>
        <p:spPr>
          <a:xfrm rot="10800000">
            <a:off x="4358881" y="4542450"/>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792413E-9A7F-A803-D1E3-8D4B5B403F11}"/>
              </a:ext>
            </a:extLst>
          </p:cNvPr>
          <p:cNvCxnSpPr>
            <a:cxnSpLocks/>
            <a:stCxn id="10" idx="2"/>
            <a:endCxn id="2" idx="2"/>
          </p:cNvCxnSpPr>
          <p:nvPr/>
        </p:nvCxnSpPr>
        <p:spPr>
          <a:xfrm rot="5400000" flipH="1">
            <a:off x="3796571" y="1403686"/>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F89702F-85B2-B961-3F89-48804A2402CF}"/>
              </a:ext>
            </a:extLst>
          </p:cNvPr>
          <p:cNvSpPr/>
          <p:nvPr/>
        </p:nvSpPr>
        <p:spPr>
          <a:xfrm>
            <a:off x="3908166" y="415356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5E62BE-9D7B-64BD-2073-8443A060E758}"/>
              </a:ext>
            </a:extLst>
          </p:cNvPr>
          <p:cNvSpPr/>
          <p:nvPr/>
        </p:nvSpPr>
        <p:spPr>
          <a:xfrm>
            <a:off x="8144761" y="62380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F4C5FEC-3451-9AFE-E0A0-F3C6650B593E}"/>
              </a:ext>
            </a:extLst>
          </p:cNvPr>
          <p:cNvSpPr/>
          <p:nvPr/>
        </p:nvSpPr>
        <p:spPr>
          <a:xfrm>
            <a:off x="5102878" y="259568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0C30A56-6B9E-AD2C-8B79-D95DA5732150}"/>
              </a:ext>
            </a:extLst>
          </p:cNvPr>
          <p:cNvSpPr/>
          <p:nvPr/>
        </p:nvSpPr>
        <p:spPr>
          <a:xfrm>
            <a:off x="7168830" y="3761514"/>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93DE544-520B-1936-6BF5-EDAA13BD0FF1}"/>
              </a:ext>
            </a:extLst>
          </p:cNvPr>
          <p:cNvSpPr/>
          <p:nvPr/>
        </p:nvSpPr>
        <p:spPr>
          <a:xfrm>
            <a:off x="9057251" y="473145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564C6D2-F594-6C0F-CBCA-2202CF74EFBC}"/>
              </a:ext>
            </a:extLst>
          </p:cNvPr>
          <p:cNvSpPr/>
          <p:nvPr/>
        </p:nvSpPr>
        <p:spPr>
          <a:xfrm>
            <a:off x="1265885" y="309476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Elbow 5">
            <a:extLst>
              <a:ext uri="{FF2B5EF4-FFF2-40B4-BE49-F238E27FC236}">
                <a16:creationId xmlns:a16="http://schemas.microsoft.com/office/drawing/2014/main" id="{4AE67BC1-B58A-3E05-0086-BBA0C272EA54}"/>
              </a:ext>
            </a:extLst>
          </p:cNvPr>
          <p:cNvCxnSpPr>
            <a:cxnSpLocks/>
            <a:stCxn id="47" idx="2"/>
            <a:endCxn id="78" idx="0"/>
          </p:cNvCxnSpPr>
          <p:nvPr/>
        </p:nvCxnSpPr>
        <p:spPr>
          <a:xfrm rot="10800000" flipV="1">
            <a:off x="2447260" y="175339"/>
            <a:ext cx="5712348" cy="54743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68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9F0373-A134-447A-BC5B-082DB2FAEBD3}"/>
              </a:ext>
            </a:extLst>
          </p:cNvPr>
          <p:cNvGrpSpPr/>
          <p:nvPr/>
        </p:nvGrpSpPr>
        <p:grpSpPr>
          <a:xfrm>
            <a:off x="739582" y="1553336"/>
            <a:ext cx="4628460" cy="3751328"/>
            <a:chOff x="1598507" y="1750682"/>
            <a:chExt cx="3481118" cy="2821417"/>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1598507" y="2285901"/>
              <a:ext cx="3481118" cy="2286198"/>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1632966" y="1750682"/>
              <a:ext cx="1967685" cy="277779"/>
            </a:xfrm>
            <a:prstGeom prst="rect">
              <a:avLst/>
            </a:prstGeom>
            <a:noFill/>
          </p:spPr>
          <p:txBody>
            <a:bodyPr wrap="square" rtlCol="0">
              <a:spAutoFit/>
            </a:bodyPr>
            <a:lstStyle/>
            <a:p>
              <a:r>
                <a:rPr lang="en-US" b="1"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2136725" y="2892392"/>
              <a:ext cx="2800047" cy="1165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AE230C7-D89D-A364-388A-517A0BD9035F}"/>
              </a:ext>
            </a:extLst>
          </p:cNvPr>
          <p:cNvGrpSpPr/>
          <p:nvPr/>
        </p:nvGrpSpPr>
        <p:grpSpPr>
          <a:xfrm>
            <a:off x="6257837" y="1690688"/>
            <a:ext cx="4637208" cy="3752281"/>
            <a:chOff x="8601494" y="3612178"/>
            <a:chExt cx="3487698" cy="2822134"/>
          </a:xfrm>
        </p:grpSpPr>
        <p:pic>
          <p:nvPicPr>
            <p:cNvPr id="10" name="Content Placeholder 15">
              <a:extLst>
                <a:ext uri="{FF2B5EF4-FFF2-40B4-BE49-F238E27FC236}">
                  <a16:creationId xmlns:a16="http://schemas.microsoft.com/office/drawing/2014/main" id="{7AD7C10D-7E0D-9781-B53C-13CF22797925}"/>
                </a:ext>
              </a:extLst>
            </p:cNvPr>
            <p:cNvPicPr>
              <a:picLocks noChangeAspect="1"/>
            </p:cNvPicPr>
            <p:nvPr/>
          </p:nvPicPr>
          <p:blipFill rotWithShape="1">
            <a:blip r:embed="rId4"/>
            <a:srcRect t="25433" r="51340"/>
            <a:stretch/>
          </p:blipFill>
          <p:spPr>
            <a:xfrm>
              <a:off x="8601494" y="4148312"/>
              <a:ext cx="3487698" cy="2286000"/>
            </a:xfrm>
            <a:prstGeom prst="rect">
              <a:avLst/>
            </a:prstGeom>
          </p:spPr>
        </p:pic>
        <p:sp>
          <p:nvSpPr>
            <p:cNvPr id="15" name="TextBox 14">
              <a:extLst>
                <a:ext uri="{FF2B5EF4-FFF2-40B4-BE49-F238E27FC236}">
                  <a16:creationId xmlns:a16="http://schemas.microsoft.com/office/drawing/2014/main" id="{324AFB16-1A7B-D232-68E7-A4AD3CA389D8}"/>
                </a:ext>
              </a:extLst>
            </p:cNvPr>
            <p:cNvSpPr txBox="1"/>
            <p:nvPr/>
          </p:nvSpPr>
          <p:spPr>
            <a:xfrm>
              <a:off x="8601494" y="3612178"/>
              <a:ext cx="1181227" cy="277779"/>
            </a:xfrm>
            <a:prstGeom prst="rect">
              <a:avLst/>
            </a:prstGeom>
            <a:noFill/>
          </p:spPr>
          <p:txBody>
            <a:bodyPr wrap="square" rtlCol="0">
              <a:spAutoFit/>
            </a:bodyPr>
            <a:lstStyle/>
            <a:p>
              <a:r>
                <a:rPr lang="en-US" b="1" dirty="0"/>
                <a:t>Africa region</a:t>
              </a:r>
            </a:p>
          </p:txBody>
        </p:sp>
        <p:cxnSp>
          <p:nvCxnSpPr>
            <p:cNvPr id="29" name="Straight Connector 28">
              <a:extLst>
                <a:ext uri="{FF2B5EF4-FFF2-40B4-BE49-F238E27FC236}">
                  <a16:creationId xmlns:a16="http://schemas.microsoft.com/office/drawing/2014/main" id="{53C36E1B-531B-17D1-37C4-283214BBB9F5}"/>
                </a:ext>
              </a:extLst>
            </p:cNvPr>
            <p:cNvCxnSpPr>
              <a:cxnSpLocks/>
            </p:cNvCxnSpPr>
            <p:nvPr/>
          </p:nvCxnSpPr>
          <p:spPr>
            <a:xfrm>
              <a:off x="9239061" y="4312354"/>
              <a:ext cx="1960076" cy="644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A0B3F1-7978-C31C-7698-76CFB46AF5E9}"/>
                </a:ext>
              </a:extLst>
            </p:cNvPr>
            <p:cNvCxnSpPr>
              <a:cxnSpLocks/>
            </p:cNvCxnSpPr>
            <p:nvPr/>
          </p:nvCxnSpPr>
          <p:spPr>
            <a:xfrm>
              <a:off x="11262511" y="5051629"/>
              <a:ext cx="74593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3F7E12A1-73A4-ADFE-9555-9FEAF6BEC094}"/>
              </a:ext>
            </a:extLst>
          </p:cNvPr>
          <p:cNvSpPr txBox="1"/>
          <p:nvPr/>
        </p:nvSpPr>
        <p:spPr>
          <a:xfrm>
            <a:off x="2293260" y="597975"/>
            <a:ext cx="7605480" cy="461665"/>
          </a:xfrm>
          <a:prstGeom prst="rect">
            <a:avLst/>
          </a:prstGeom>
          <a:noFill/>
        </p:spPr>
        <p:txBody>
          <a:bodyPr wrap="none" rtlCol="0">
            <a:spAutoFit/>
          </a:bodyPr>
          <a:lstStyle/>
          <a:p>
            <a:r>
              <a:rPr lang="en-US" sz="2400" b="1" dirty="0"/>
              <a:t>Progress on </a:t>
            </a:r>
            <a:r>
              <a:rPr lang="en-US" sz="2400" b="1" u="sng" dirty="0"/>
              <a:t>malaria elimination by 2030</a:t>
            </a:r>
            <a:r>
              <a:rPr lang="en-US" sz="2400" b="1" dirty="0"/>
              <a:t> has stalled</a:t>
            </a:r>
          </a:p>
        </p:txBody>
      </p:sp>
    </p:spTree>
    <p:extLst>
      <p:ext uri="{BB962C8B-B14F-4D97-AF65-F5344CB8AC3E}">
        <p14:creationId xmlns:p14="http://schemas.microsoft.com/office/powerpoint/2010/main" val="1151826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8BDC-88EF-CCBF-3608-46FFFE80E60E}"/>
            </a:ext>
          </a:extLst>
        </p:cNvPr>
        <p:cNvGrpSpPr/>
        <p:nvPr/>
      </p:nvGrpSpPr>
      <p:grpSpPr>
        <a:xfrm>
          <a:off x="0" y="0"/>
          <a:ext cx="0" cy="0"/>
          <a:chOff x="0" y="0"/>
          <a:chExt cx="0" cy="0"/>
        </a:xfrm>
      </p:grpSpPr>
      <p:cxnSp>
        <p:nvCxnSpPr>
          <p:cNvPr id="104" name="Connector: Curved 103">
            <a:extLst>
              <a:ext uri="{FF2B5EF4-FFF2-40B4-BE49-F238E27FC236}">
                <a16:creationId xmlns:a16="http://schemas.microsoft.com/office/drawing/2014/main" id="{B53C0459-7F32-9552-B024-826555348E69}"/>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5059905-D952-27EC-A519-8320B8A8C69B}"/>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3222AA20-9234-ED87-E783-8320AC7E876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696C605B-0591-B5DF-8B14-9E6D052E4B3B}"/>
              </a:ext>
            </a:extLst>
          </p:cNvPr>
          <p:cNvCxnSpPr>
            <a:cxnSpLocks/>
          </p:cNvCxnSpPr>
          <p:nvPr/>
        </p:nvCxnSpPr>
        <p:spPr>
          <a:xfrm flipH="1">
            <a:off x="6709665" y="5341385"/>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EA3448-9629-5966-85D5-6C1EBC142B9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BDE3F75-5836-12D6-6FCB-7E6E2778921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D97B4A7F-AB91-7D63-02B2-8E61A96DBA49}"/>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1C2C71B-04A6-6233-B13F-095031FF829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A7068ED-0848-1A59-F4F0-A856134C82D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61EE89E-53B7-21A6-5C95-C37F890BA47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A2E24DB-06C9-080A-D5BE-C29202217E4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0E8F23D-B398-417F-99C1-D5579DEE891D}"/>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B46AD84-C962-7D87-638B-4EC0EA54FF0C}"/>
              </a:ext>
            </a:extLst>
          </p:cNvPr>
          <p:cNvSpPr/>
          <p:nvPr/>
        </p:nvSpPr>
        <p:spPr>
          <a:xfrm flipH="1">
            <a:off x="4119131" y="230454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80AF9AA-3FE8-9F21-DCB9-09CEB861B140}"/>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ECC0330-09B6-5071-F9FF-CACBC2FF5132}"/>
              </a:ext>
            </a:extLst>
          </p:cNvPr>
          <p:cNvSpPr/>
          <p:nvPr/>
        </p:nvSpPr>
        <p:spPr>
          <a:xfrm flipH="1" flipV="1">
            <a:off x="10236352" y="34225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F86CC562-C678-BEF4-51B5-F2760C979ECB}"/>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67F131C9-F34A-725A-DE57-02931AC5916E}"/>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EB54C7BF-1663-E0C3-57A6-21F1E5C08B35}"/>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CA8340C4-DB8B-4270-4437-BFA3CA765B97}"/>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Connector: Curved 92">
            <a:extLst>
              <a:ext uri="{FF2B5EF4-FFF2-40B4-BE49-F238E27FC236}">
                <a16:creationId xmlns:a16="http://schemas.microsoft.com/office/drawing/2014/main" id="{BB4C93B7-EC4A-2E38-6DF4-21D5693C1CF9}"/>
              </a:ext>
            </a:extLst>
          </p:cNvPr>
          <p:cNvCxnSpPr>
            <a:cxnSpLocks/>
            <a:stCxn id="92" idx="4"/>
            <a:endCxn id="101" idx="0"/>
          </p:cNvCxnSpPr>
          <p:nvPr/>
        </p:nvCxnSpPr>
        <p:spPr>
          <a:xfrm rot="16200000" flipV="1">
            <a:off x="10188719" y="3470183"/>
            <a:ext cx="9526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03E2C9C-5089-5B1F-AE4C-2FFACA5845C0}"/>
              </a:ext>
            </a:extLst>
          </p:cNvPr>
          <p:cNvCxnSpPr>
            <a:cxnSpLocks/>
          </p:cNvCxnSpPr>
          <p:nvPr/>
        </p:nvCxnSpPr>
        <p:spPr>
          <a:xfrm>
            <a:off x="2836606" y="2304546"/>
            <a:ext cx="2743200" cy="0"/>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6BBC3827-B176-1F98-1A88-4C954C45364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6C8DE2C-4125-C294-79B6-39CCD0E31206}"/>
              </a:ext>
            </a:extLst>
          </p:cNvPr>
          <p:cNvSpPr txBox="1"/>
          <p:nvPr/>
        </p:nvSpPr>
        <p:spPr>
          <a:xfrm>
            <a:off x="3548802" y="1838447"/>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6E1B8412-3A86-8ECF-2600-E710743AE10B}"/>
              </a:ext>
            </a:extLst>
          </p:cNvPr>
          <p:cNvSpPr txBox="1"/>
          <p:nvPr/>
        </p:nvSpPr>
        <p:spPr>
          <a:xfrm>
            <a:off x="6973887" y="1838447"/>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C6489A1D-359A-8D93-6AD5-07392586BA66}"/>
              </a:ext>
            </a:extLst>
          </p:cNvPr>
          <p:cNvCxnSpPr>
            <a:cxnSpLocks/>
          </p:cNvCxnSpPr>
          <p:nvPr/>
        </p:nvCxnSpPr>
        <p:spPr>
          <a:xfrm>
            <a:off x="6709665" y="2304546"/>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E6C98E8-8AF5-1E51-49A9-D6C9CA25DF69}"/>
              </a:ext>
            </a:extLst>
          </p:cNvPr>
          <p:cNvCxnSpPr>
            <a:cxnSpLocks/>
            <a:stCxn id="105" idx="6"/>
            <a:endCxn id="64" idx="4"/>
          </p:cNvCxnSpPr>
          <p:nvPr/>
        </p:nvCxnSpPr>
        <p:spPr>
          <a:xfrm rot="10800000">
            <a:off x="4119130" y="2304547"/>
            <a:ext cx="61630" cy="1455904"/>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4CADF71-D3CA-FF30-4E62-C02DA8E399FB}"/>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B20909-A8C4-7665-4601-B5419DFCF988}"/>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5052F4A-393B-98D5-338E-F05A26DBA99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809F99-599C-4C07-2C9E-DEE571A819B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37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4" grpId="0" animBg="1"/>
      <p:bldP spid="49" grpId="0" animBg="1"/>
      <p:bldP spid="22" grpId="0" animBg="1"/>
      <p:bldP spid="89" grpId="0" animBg="1"/>
      <p:bldP spid="16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08E90-762E-F738-1597-7A8FDD117EB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E28623E-4A59-F609-B3DA-9D1A4C8DE042}"/>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18" name="Picture 17">
            <a:extLst>
              <a:ext uri="{FF2B5EF4-FFF2-40B4-BE49-F238E27FC236}">
                <a16:creationId xmlns:a16="http://schemas.microsoft.com/office/drawing/2014/main" id="{C2EB1F9B-1FE1-EAC5-FDA5-DC1BCDF15646}"/>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4" name="Picture 3">
            <a:extLst>
              <a:ext uri="{FF2B5EF4-FFF2-40B4-BE49-F238E27FC236}">
                <a16:creationId xmlns:a16="http://schemas.microsoft.com/office/drawing/2014/main" id="{CD4557FE-DDD6-E0AA-6B08-7B3B8B9BD4FD}"/>
              </a:ext>
            </a:extLst>
          </p:cNvPr>
          <p:cNvPicPr>
            <a:picLocks noChangeAspect="1"/>
          </p:cNvPicPr>
          <p:nvPr/>
        </p:nvPicPr>
        <p:blipFill>
          <a:blip r:embed="rId2"/>
          <a:stretch>
            <a:fillRect/>
          </a:stretch>
        </p:blipFill>
        <p:spPr>
          <a:xfrm>
            <a:off x="1522451" y="-24537"/>
            <a:ext cx="9299497" cy="6858000"/>
          </a:xfrm>
          <a:prstGeom prst="rect">
            <a:avLst/>
          </a:prstGeom>
        </p:spPr>
      </p:pic>
    </p:spTree>
    <p:extLst>
      <p:ext uri="{BB962C8B-B14F-4D97-AF65-F5344CB8AC3E}">
        <p14:creationId xmlns:p14="http://schemas.microsoft.com/office/powerpoint/2010/main" val="1658695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FD8DF-597D-B8B7-7A66-E9D221A54D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01D5EC-5E27-1F83-9F14-5FDEA1DD735E}"/>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099F82A6-4C51-8A35-44A5-35F05BE537E0}"/>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981F3BFB-89F5-F646-66A6-B51CE2C3B6BC}"/>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sp>
        <p:nvSpPr>
          <p:cNvPr id="90" name="Rectangle: Rounded Corners 89">
            <a:extLst>
              <a:ext uri="{FF2B5EF4-FFF2-40B4-BE49-F238E27FC236}">
                <a16:creationId xmlns:a16="http://schemas.microsoft.com/office/drawing/2014/main" id="{81A95DD9-7291-1361-3337-04CD733D89C2}"/>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A7711656-8928-E99C-CD65-C745AEEC808F}"/>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E080FFA1-BD68-4140-DCEB-4244775CF91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B8B03C39-1414-0D51-0A1D-EF6EF21C6B8C}"/>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4D4A4B2-61C9-A73C-F011-6E8FF1F43991}"/>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46FEED2-4D74-BEA1-95EB-58E35835F2E7}"/>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8EA29D36-CD39-0B7F-7457-D454DB7AC10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AC410B3-DBEE-2237-8D5C-3090BE7178A6}"/>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351B003B-6BCB-9158-9982-44A1AB13F83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8E08B841-8C60-6E1C-208E-DFF03197829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5DC80BF-B44A-DC0F-B103-E295661DD960}"/>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08DF602E-5CDB-BDFD-070C-174406225EAD}"/>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5E705A8-B428-2181-9AC7-AF40F95BA3E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33938F2-49F4-BF72-CF80-3AC5AB957426}"/>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7B7F7031-FF65-C9DA-592F-DA678C6A9DDF}"/>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F4AD76C-7449-4025-0D48-06C0307DF729}"/>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2A19970-36C1-8DEF-F8D3-F9CDEEABEE7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18" name="Rectangle 17">
            <a:extLst>
              <a:ext uri="{FF2B5EF4-FFF2-40B4-BE49-F238E27FC236}">
                <a16:creationId xmlns:a16="http://schemas.microsoft.com/office/drawing/2014/main" id="{6B347BE0-AA07-678F-C89A-32F714AD49D5}"/>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18185D-0119-715A-FAB8-D3AA572EA42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101CB8-E4B4-4863-A220-ADCD3E6C2C5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C33E41-2FB5-1970-F822-D45A57F43B3C}"/>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78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99D4A-B1F6-CC79-9594-BD1D1488EC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A79D6D-0527-7E5E-605A-6C2E9F804DDB}"/>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D2D52942-294B-B38D-A0A0-EED3B93E8A0B}"/>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1BD2A4B5-651F-FBC8-3382-F7E9041A7C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AFF2BF4C-B265-935A-1EFA-0438819AEAFB}"/>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B73DB12A-157A-1140-8DB7-352573663C66}"/>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B47DF12-4272-290A-4C01-9CE3BA5C1EF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14140D28-3F3C-7517-FC38-CD98CF85A7F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7B21EF-D154-A532-5702-AB759243944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F0B8E79-CBE5-83BC-CE2E-723E6CA14DC8}"/>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45E7D856-9B91-07C4-F8EF-BC9AD61A3AA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B9489BA-1FC7-C1FF-3504-250300BEA406}"/>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B993367-A574-7607-F95D-9592908645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DC24CA9-7A06-1186-3B1D-370EF0FB1A7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C5DA3CC-A51C-2279-5B81-EC96A0580FB9}"/>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AFDD473-9E6B-7AC8-9589-2536E2E7970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9A632F6-EF2F-A724-648F-9A09EF52FB95}"/>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803D301-86DE-90FB-75EA-FB1B70CA9D1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70B209-0828-30A4-993D-ABD569B46CF8}"/>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D51E1B34-3DA2-FA95-FA03-185B08D67DF3}"/>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3A5B93F-876C-D5D7-9398-BF5F85DB556E}"/>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Connector: Elbow 136">
            <a:extLst>
              <a:ext uri="{FF2B5EF4-FFF2-40B4-BE49-F238E27FC236}">
                <a16:creationId xmlns:a16="http://schemas.microsoft.com/office/drawing/2014/main" id="{304DEFA5-C03F-B310-6B1D-F8EA0CD7BBD3}"/>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93E85432-70F3-D247-F253-9B3BEC2D4A34}"/>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172871E4-04E6-E8FE-EA19-A38EC49A15C0}"/>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34AADDE-0388-9EA6-737A-04659149136B}"/>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D374D37-DEB3-93FD-B785-C526047C70A9}"/>
              </a:ext>
            </a:extLst>
          </p:cNvPr>
          <p:cNvSpPr txBox="1"/>
          <p:nvPr/>
        </p:nvSpPr>
        <p:spPr>
          <a:xfrm>
            <a:off x="3548802" y="2703823"/>
            <a:ext cx="992899"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Exposure</a:t>
            </a:r>
          </a:p>
        </p:txBody>
      </p:sp>
      <p:cxnSp>
        <p:nvCxnSpPr>
          <p:cNvPr id="107" name="Connector: Curved 106">
            <a:extLst>
              <a:ext uri="{FF2B5EF4-FFF2-40B4-BE49-F238E27FC236}">
                <a16:creationId xmlns:a16="http://schemas.microsoft.com/office/drawing/2014/main" id="{6B9066E1-8778-8CC7-9187-891314EF962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BE9DDD6F-67CB-3B2F-F789-DCC32ACA801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B7A12F-25B6-DE10-6D68-039AA53148A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28AB8E-8E2F-2C3C-6A83-5BBFC0712F77}"/>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B6E899-4EB9-6092-8AF9-ACCD19BBE63D}"/>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89"/>
                                        </p:tgtEl>
                                      </p:cBhvr>
                                    </p:animEffect>
                                    <p:animScale>
                                      <p:cBhvr>
                                        <p:cTn id="7" dur="250" autoRev="1" fill="hold"/>
                                        <p:tgtEl>
                                          <p:spTgt spid="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DB8A-50B8-CD6E-CED7-4A9B6BB87F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DEA359-BCC2-3FB6-E2D4-DB438A68A004}"/>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E31ADB09-6091-559E-EEB7-551D557E368A}"/>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DE005022-7721-890C-5BD9-BC0EA3C6B40E}"/>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59B2DE2F-4E30-F9F0-A951-893248D75204}"/>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362C69A-0FCC-F83F-9E51-A8633D5C196D}"/>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D6111B4-7D4B-8AE4-CE10-1455CBC70B45}"/>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A4FA5AD-E378-2D4D-3491-E6E3B2371154}"/>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8C9CA659-3DB5-6C3D-2A24-6091300EDC66}"/>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1DC76B5-6B4C-3FA7-258D-0FF7695C21C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2CD6095B-74F7-6F17-DF63-5B43C09FD31C}"/>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E8A89679-1042-8F84-0BB3-5B76DA2C4829}"/>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95CE5FE-5E9D-3287-A592-F47C9A7324E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5993314B-9186-9746-608C-BCDCBD2EF84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C323BC5F-0C87-59FD-0DFA-9604DE368B7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11F6B07-68A8-B6F0-60C6-B13330888BD6}"/>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64867F23-6208-1A85-93E5-8F58B039CDEE}"/>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B281A57-1AE6-2CEC-FCE0-4EA6153B365F}"/>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003919-FDBC-8029-4A5F-A8B7AB6B35B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AB6C5840-215F-558A-FAFE-75ED46C210D7}"/>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51556F99-1B0D-5A09-7E19-842D658569B0}"/>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551026EC-152C-9A03-ACD8-EDA66288DB8B}"/>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479E9C0-9B18-538F-E3CA-245A1EF76CAC}"/>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7066248F-B0CC-BBBF-D21F-812F10EA4D6A}"/>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C013FE06-C559-12CA-A524-BAAD73AB118C}"/>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743E0942-B7C6-6199-0039-FC1F88E8CC6D}"/>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4AA350D6-E119-6C13-B302-68CE3EB03D58}"/>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846C777-699F-1F8C-61DF-A949744E25B2}"/>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7EA22981-07CC-6D02-4D13-EB3FEDC8E058}"/>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1A16BB6-5692-0A1C-2817-2A45B1220573}"/>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831E0F14-0723-CD91-71EF-76937B91A645}"/>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CB3DBB48-AE4C-94A5-ED62-02CAC3705E6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9801550-FA3A-9076-34E6-AB0315ABBECB}"/>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D205E054-DEF0-79FC-7B1F-07AE62E9E2AD}"/>
              </a:ext>
            </a:extLst>
          </p:cNvPr>
          <p:cNvSpPr txBox="1"/>
          <p:nvPr/>
        </p:nvSpPr>
        <p:spPr>
          <a:xfrm>
            <a:off x="7969183" y="722535"/>
            <a:ext cx="2478978"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D0D7E30A-77E5-F175-65DA-12475C9E4684}"/>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157279BC-FB74-1B3E-D15E-2BBB407F3609}"/>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6355F44-2BA3-A5B1-DCCA-C0B87BBACACC}"/>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5870824-51BA-09E7-F203-067E3023BD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8C5226-66B2-82AF-CCF0-49E887EAB4C5}"/>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243FE4-607E-E308-5BC5-27F5650B9FA8}"/>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052076-5142-EEDD-18FB-084C20C0CDE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95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2"/>
                                        </p:tgtEl>
                                      </p:cBhvr>
                                    </p:animEffect>
                                    <p:animScale>
                                      <p:cBhvr>
                                        <p:cTn id="7" dur="250" autoRev="1" fill="hold"/>
                                        <p:tgtEl>
                                          <p:spTgt spid="1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1232-0FF0-07D4-CFF7-D60925E293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D87BE4-DEB0-385E-F883-EED796EC1F91}"/>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2290C54A-8469-8DD0-6CE9-D938A8A11ABE}"/>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3FC37A71-3401-2DF1-0C77-4D0D888EAD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C39E80C7-1EB0-5C28-F511-935E2EF7915F}"/>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5B9D24-1418-AFB4-D42E-5A64437FE3D0}"/>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71CCA715-5317-3A6C-6F00-C9F5E3E7476A}"/>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0934D491-5219-48B1-F9B6-C7AE78762851}"/>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47028FA-812E-EE4D-23EC-E14B36A9F9F5}"/>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BDB0217-9134-69F2-E777-8CB2CD3D16EB}"/>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FB993AA1-0CB3-88D2-7DBD-A235485E6F1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0BC1531-130B-3951-0705-E6CA5E5BD095}"/>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2627009-F487-CA06-3325-0324393ED1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6DB2AD2-8D8C-93E2-FD1C-7A470630D268}"/>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D8A3D777-ABC2-99BB-8D0A-5AC279FC456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334FD36-5BAA-3207-DAF0-9969577595B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DEA0DEA-2A30-0A47-DA2F-8B2E9D0BA0A1}"/>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663C284-31D0-8217-5EBB-23C00AC484DD}"/>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18BABC8-0965-50A8-5448-1435F9C5A65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8ADBB65C-4A69-BF45-1C70-39E64CC2FE0D}"/>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731163D7-4708-6210-34AC-4719AA18AFB5}"/>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B47044D5-9A5B-455C-EAE7-60E6D7DFE52D}"/>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686E464-9A90-43B8-FABC-549F80E1F4FB}"/>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0CFDBF67-10FA-564E-26E3-0E3746A7B647}"/>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E8540D8F-0E0B-88C7-DD28-454F47416FD0}"/>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D952E5DB-2DF2-2D50-13BE-E2FC59DA370F}"/>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8311DE26-09AC-8283-17C4-57FB197BC4A6}"/>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99EDD039-9C16-1544-66D8-D2886EBE3710}"/>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6A3B79A9-A7AF-21D0-4F5C-09A5ACA52187}"/>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176C7F82-EAA2-881E-9E2C-5FD990A917A9}"/>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4F485DA3-BAA8-41EF-627B-E2CD390B1CEC}"/>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969B0C8D-EFAD-D985-B0D3-68D8599F337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0A444F4-E06D-64EC-D1BF-94E6C821724E}"/>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C25FB93-D1EC-D077-E7E4-23681145E533}"/>
              </a:ext>
            </a:extLst>
          </p:cNvPr>
          <p:cNvSpPr txBox="1"/>
          <p:nvPr/>
        </p:nvSpPr>
        <p:spPr>
          <a:xfrm>
            <a:off x="7969183" y="722535"/>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34AEB354-9D8E-7100-FCC7-1126C7A589EA}"/>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DC516F6-7C60-3AC7-EF1E-81FAE42444C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137724E2-27C7-19A5-A58A-B764699A875A}"/>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A62A177-CA3B-A874-BA15-8DF71E85F129}"/>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D080A0-E1F1-3718-DDB1-2E51A7B55B6B}"/>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AE50B98-CBBF-9190-FD43-4E523E03FB2A}"/>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8C430E-FCDE-ABC8-1B68-C6E3B89B1AA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523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 / Host-seeking </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stCxn id="25" idx="0"/>
            <a:endCxn id="6" idx="2"/>
          </p:cNvCxnSpPr>
          <p:nvPr/>
        </p:nvCxnSpPr>
        <p:spPr>
          <a:xfrm flipV="1">
            <a:off x="734495" y="4408088"/>
            <a:ext cx="20081" cy="1339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1641395"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endParaRPr lang="en-US" sz="1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Sugar-feeding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6838259" y="2614724"/>
            <a:ext cx="1664045" cy="584775"/>
          </a:xfrm>
          <a:prstGeom prst="rect">
            <a:avLst/>
          </a:prstGeom>
          <a:noFill/>
        </p:spPr>
        <p:txBody>
          <a:bodyPr wrap="none" rtlCol="0">
            <a:spAutoFit/>
          </a:bodyPr>
          <a:lstStyle/>
          <a:p>
            <a:pPr algn="ctr"/>
            <a:r>
              <a:rPr lang="en-US" sz="1600" i="1" dirty="0"/>
              <a:t>Average duration</a:t>
            </a:r>
          </a:p>
          <a:p>
            <a:pPr algn="ctr"/>
            <a:r>
              <a:rPr lang="en-US" sz="1600" i="1" dirty="0"/>
              <a:t>&lt; 5 minutes total</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i="1" dirty="0"/>
              <a:t>Average duration</a:t>
            </a:r>
          </a:p>
          <a:p>
            <a:pPr algn="ctr"/>
            <a:r>
              <a:rPr lang="en-US" sz="1600" i="1" dirty="0"/>
              <a:t>2 – 3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100636" y="-55359"/>
            <a:ext cx="3082318" cy="830997"/>
          </a:xfrm>
          <a:prstGeom prst="rect">
            <a:avLst/>
          </a:prstGeom>
          <a:noFill/>
        </p:spPr>
        <p:txBody>
          <a:bodyPr wrap="none" rtlCol="0">
            <a:spAutoFit/>
          </a:bodyPr>
          <a:lstStyle/>
          <a:p>
            <a:pPr algn="ctr"/>
            <a:r>
              <a:rPr lang="en-US" sz="1600" i="1" dirty="0"/>
              <a:t>Average duration</a:t>
            </a:r>
          </a:p>
          <a:p>
            <a:pPr algn="ctr"/>
            <a:r>
              <a:rPr lang="en-US" sz="1600" i="1" dirty="0"/>
              <a:t>Possibly zero, they only </a:t>
            </a:r>
          </a:p>
          <a:p>
            <a:pPr algn="ctr"/>
            <a:r>
              <a:rPr lang="en-US" sz="1600" i="1" dirty="0"/>
              <a:t>need sugar or water if they’re low</a:t>
            </a:r>
          </a:p>
        </p:txBody>
      </p:sp>
      <p:sp>
        <p:nvSpPr>
          <p:cNvPr id="91" name="TextBox 90">
            <a:extLst>
              <a:ext uri="{FF2B5EF4-FFF2-40B4-BE49-F238E27FC236}">
                <a16:creationId xmlns:a16="http://schemas.microsoft.com/office/drawing/2014/main" id="{332899AD-AE58-906F-68C1-33229D89CFC3}"/>
              </a:ext>
            </a:extLst>
          </p:cNvPr>
          <p:cNvSpPr txBox="1"/>
          <p:nvPr/>
        </p:nvSpPr>
        <p:spPr>
          <a:xfrm>
            <a:off x="764301" y="2887287"/>
            <a:ext cx="2233946" cy="584775"/>
          </a:xfrm>
          <a:prstGeom prst="rect">
            <a:avLst/>
          </a:prstGeom>
          <a:noFill/>
        </p:spPr>
        <p:txBody>
          <a:bodyPr wrap="none" rtlCol="0">
            <a:spAutoFit/>
          </a:bodyPr>
          <a:lstStyle/>
          <a:p>
            <a:pPr algn="ctr"/>
            <a:r>
              <a:rPr lang="en-US" sz="1600" i="1" dirty="0"/>
              <a:t>Average duration</a:t>
            </a:r>
          </a:p>
          <a:p>
            <a:pPr algn="ctr"/>
            <a:r>
              <a:rPr lang="en-US" sz="1600" dirty="0"/>
              <a:t>Possibly instantaneous</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Resting / Digesting / Egg development / Oviposition site searching</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i="1" dirty="0"/>
              <a:t>Average duration</a:t>
            </a:r>
            <a:br>
              <a:rPr lang="en-US" sz="1600" i="1" dirty="0"/>
            </a:br>
            <a:r>
              <a:rPr lang="en-US" sz="1600" i="1" dirty="0"/>
              <a:t>2 – 3 days</a:t>
            </a:r>
          </a:p>
        </p:txBody>
      </p:sp>
      <p:sp>
        <p:nvSpPr>
          <p:cNvPr id="113" name="TextBox 112">
            <a:extLst>
              <a:ext uri="{FF2B5EF4-FFF2-40B4-BE49-F238E27FC236}">
                <a16:creationId xmlns:a16="http://schemas.microsoft.com/office/drawing/2014/main" id="{02B4A5BF-0BF8-DC75-B83D-1B4331E85448}"/>
              </a:ext>
            </a:extLst>
          </p:cNvPr>
          <p:cNvSpPr txBox="1"/>
          <p:nvPr/>
        </p:nvSpPr>
        <p:spPr>
          <a:xfrm>
            <a:off x="937799" y="4845891"/>
            <a:ext cx="2938625" cy="584775"/>
          </a:xfrm>
          <a:prstGeom prst="rect">
            <a:avLst/>
          </a:prstGeom>
          <a:noFill/>
        </p:spPr>
        <p:txBody>
          <a:bodyPr wrap="none" rtlCol="0">
            <a:spAutoFit/>
          </a:bodyPr>
          <a:lstStyle/>
          <a:p>
            <a:pPr algn="ctr"/>
            <a:r>
              <a:rPr lang="en-US" sz="1600" i="1" dirty="0"/>
              <a:t>Average duration</a:t>
            </a:r>
          </a:p>
          <a:p>
            <a:pPr algn="ctr"/>
            <a:r>
              <a:rPr lang="en-US" sz="1600" i="1" dirty="0"/>
              <a:t>Development from Egg </a:t>
            </a:r>
            <a:r>
              <a:rPr lang="en-US" sz="1600" i="1" dirty="0">
                <a:sym typeface="Wingdings" panose="05000000000000000000" pitchFamily="2" charset="2"/>
              </a:rPr>
              <a:t> Adult</a:t>
            </a:r>
            <a:endParaRPr lang="en-US" sz="1600" i="1" dirty="0"/>
          </a:p>
        </p:txBody>
      </p:sp>
      <p:sp>
        <p:nvSpPr>
          <p:cNvPr id="3" name="TextBox 2">
            <a:extLst>
              <a:ext uri="{FF2B5EF4-FFF2-40B4-BE49-F238E27FC236}">
                <a16:creationId xmlns:a16="http://schemas.microsoft.com/office/drawing/2014/main" id="{D55BCE89-A9F7-A0D7-D35C-79D0B120E3D1}"/>
              </a:ext>
            </a:extLst>
          </p:cNvPr>
          <p:cNvSpPr txBox="1"/>
          <p:nvPr/>
        </p:nvSpPr>
        <p:spPr>
          <a:xfrm>
            <a:off x="1508110" y="5908134"/>
            <a:ext cx="2475678" cy="461665"/>
          </a:xfrm>
          <a:prstGeom prst="rect">
            <a:avLst/>
          </a:prstGeom>
          <a:noFill/>
        </p:spPr>
        <p:txBody>
          <a:bodyPr wrap="none" rtlCol="0">
            <a:spAutoFit/>
          </a:bodyPr>
          <a:lstStyle/>
          <a:p>
            <a:r>
              <a:rPr lang="en-US" sz="1200" dirty="0"/>
              <a:t>2-3 days before first host-seeking</a:t>
            </a:r>
          </a:p>
          <a:p>
            <a:r>
              <a:rPr lang="en-US" sz="1200" dirty="0"/>
              <a:t>Includes mating and sugar-feeding</a:t>
            </a:r>
          </a:p>
        </p:txBody>
      </p:sp>
      <p:cxnSp>
        <p:nvCxnSpPr>
          <p:cNvPr id="11" name="Connector: Elbow 13">
            <a:extLst>
              <a:ext uri="{FF2B5EF4-FFF2-40B4-BE49-F238E27FC236}">
                <a16:creationId xmlns:a16="http://schemas.microsoft.com/office/drawing/2014/main" id="{82BF62A3-438B-AAB3-06DD-960A727D2504}"/>
              </a:ext>
            </a:extLst>
          </p:cNvPr>
          <p:cNvCxnSpPr>
            <a:cxnSpLocks/>
            <a:stCxn id="79" idx="1"/>
          </p:cNvCxnSpPr>
          <p:nvPr/>
        </p:nvCxnSpPr>
        <p:spPr>
          <a:xfrm flipH="1" flipV="1">
            <a:off x="3761608" y="2907111"/>
            <a:ext cx="307665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13">
            <a:extLst>
              <a:ext uri="{FF2B5EF4-FFF2-40B4-BE49-F238E27FC236}">
                <a16:creationId xmlns:a16="http://schemas.microsoft.com/office/drawing/2014/main" id="{EAF5E2AB-0F3F-C1BC-3A8A-580408C24F09}"/>
              </a:ext>
            </a:extLst>
          </p:cNvPr>
          <p:cNvCxnSpPr>
            <a:cxnSpLocks/>
            <a:stCxn id="79" idx="3"/>
          </p:cNvCxnSpPr>
          <p:nvPr/>
        </p:nvCxnSpPr>
        <p:spPr>
          <a:xfrm>
            <a:off x="8502304" y="2907112"/>
            <a:ext cx="33534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65DDB8-4254-88F4-EFF4-351C45BC92ED}"/>
              </a:ext>
            </a:extLst>
          </p:cNvPr>
          <p:cNvSpPr txBox="1"/>
          <p:nvPr/>
        </p:nvSpPr>
        <p:spPr>
          <a:xfrm>
            <a:off x="5087870" y="5192316"/>
            <a:ext cx="3639651" cy="923330"/>
          </a:xfrm>
          <a:prstGeom prst="rect">
            <a:avLst/>
          </a:prstGeom>
          <a:noFill/>
        </p:spPr>
        <p:txBody>
          <a:bodyPr wrap="none" rtlCol="0">
            <a:spAutoFit/>
          </a:bodyPr>
          <a:lstStyle/>
          <a:p>
            <a:r>
              <a:rPr lang="en-US" u="sng" dirty="0"/>
              <a:t>References</a:t>
            </a:r>
            <a:r>
              <a:rPr lang="en-US" dirty="0"/>
              <a:t>:</a:t>
            </a:r>
          </a:p>
          <a:p>
            <a:r>
              <a:rPr lang="en-US" dirty="0" err="1"/>
              <a:t>Tuno</a:t>
            </a:r>
            <a:r>
              <a:rPr lang="en-US" dirty="0"/>
              <a:t> Nobuko – defensiveness</a:t>
            </a:r>
          </a:p>
          <a:p>
            <a:r>
              <a:rPr lang="en-US" dirty="0"/>
              <a:t>Wynne…</a:t>
            </a:r>
            <a:r>
              <a:rPr lang="en-US" dirty="0" err="1"/>
              <a:t>Vinauger</a:t>
            </a:r>
            <a:r>
              <a:rPr lang="en-US" dirty="0"/>
              <a:t> – visual threats…</a:t>
            </a:r>
          </a:p>
        </p:txBody>
      </p:sp>
      <p:sp>
        <p:nvSpPr>
          <p:cNvPr id="30" name="TextBox 29">
            <a:extLst>
              <a:ext uri="{FF2B5EF4-FFF2-40B4-BE49-F238E27FC236}">
                <a16:creationId xmlns:a16="http://schemas.microsoft.com/office/drawing/2014/main" id="{D971684F-520D-0498-3253-8B03CA2D8450}"/>
              </a:ext>
            </a:extLst>
          </p:cNvPr>
          <p:cNvSpPr txBox="1"/>
          <p:nvPr/>
        </p:nvSpPr>
        <p:spPr>
          <a:xfrm>
            <a:off x="1499913" y="1979762"/>
            <a:ext cx="2895280" cy="369332"/>
          </a:xfrm>
          <a:prstGeom prst="rect">
            <a:avLst/>
          </a:prstGeom>
          <a:noFill/>
        </p:spPr>
        <p:txBody>
          <a:bodyPr wrap="none" rtlCol="0">
            <a:spAutoFit/>
          </a:bodyPr>
          <a:lstStyle/>
          <a:p>
            <a:r>
              <a:rPr lang="en-US" u="sng" dirty="0" err="1"/>
              <a:t>Clement’s</a:t>
            </a:r>
            <a:r>
              <a:rPr lang="en-US" u="sng" dirty="0"/>
              <a:t> </a:t>
            </a:r>
            <a:r>
              <a:rPr lang="en-US" i="1" u="sng" dirty="0"/>
              <a:t>Aedes</a:t>
            </a:r>
            <a:r>
              <a:rPr lang="en-US" u="sng" dirty="0"/>
              <a:t> estimates</a:t>
            </a:r>
          </a:p>
        </p:txBody>
      </p:sp>
    </p:spTree>
    <p:extLst>
      <p:ext uri="{BB962C8B-B14F-4D97-AF65-F5344CB8AC3E}">
        <p14:creationId xmlns:p14="http://schemas.microsoft.com/office/powerpoint/2010/main" val="202544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endCxn id="6" idx="2"/>
          </p:cNvCxnSpPr>
          <p:nvPr/>
        </p:nvCxnSpPr>
        <p:spPr>
          <a:xfrm flipV="1">
            <a:off x="752778" y="4408088"/>
            <a:ext cx="1798" cy="1255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4593809"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r>
              <a:rPr lang="en-US" sz="1600" dirty="0">
                <a:latin typeface="Arial" panose="020B0604020202020204" pitchFamily="34" charset="0"/>
                <a:cs typeface="Arial" panose="020B0604020202020204" pitchFamily="34" charset="0"/>
              </a:rPr>
              <a:t>2 days to 2 weeks development period from egg to adult</a:t>
            </a: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3397527" y="2880269"/>
            <a:ext cx="1664045" cy="584775"/>
          </a:xfrm>
          <a:prstGeom prst="rect">
            <a:avLst/>
          </a:prstGeom>
          <a:noFill/>
        </p:spPr>
        <p:txBody>
          <a:bodyPr wrap="none" rtlCol="0">
            <a:spAutoFit/>
          </a:bodyPr>
          <a:lstStyle/>
          <a:p>
            <a:pPr algn="ctr"/>
            <a:r>
              <a:rPr lang="en-US" sz="1600" dirty="0"/>
              <a:t>Average duration</a:t>
            </a:r>
          </a:p>
          <a:p>
            <a:pPr algn="ctr"/>
            <a:r>
              <a:rPr lang="en-US" sz="1600" dirty="0"/>
              <a:t>&lt; 10 minutes</a:t>
            </a:r>
          </a:p>
        </p:txBody>
      </p:sp>
      <p:sp>
        <p:nvSpPr>
          <p:cNvPr id="86" name="TextBox 85">
            <a:extLst>
              <a:ext uri="{FF2B5EF4-FFF2-40B4-BE49-F238E27FC236}">
                <a16:creationId xmlns:a16="http://schemas.microsoft.com/office/drawing/2014/main" id="{54D7CDA4-1462-429F-1B24-6F0FA11567DD}"/>
              </a:ext>
            </a:extLst>
          </p:cNvPr>
          <p:cNvSpPr txBox="1"/>
          <p:nvPr/>
        </p:nvSpPr>
        <p:spPr>
          <a:xfrm>
            <a:off x="6872500" y="2828794"/>
            <a:ext cx="1664045" cy="584775"/>
          </a:xfrm>
          <a:prstGeom prst="rect">
            <a:avLst/>
          </a:prstGeom>
          <a:noFill/>
        </p:spPr>
        <p:txBody>
          <a:bodyPr wrap="none" rtlCol="0">
            <a:spAutoFit/>
          </a:bodyPr>
          <a:lstStyle/>
          <a:p>
            <a:pPr algn="ctr"/>
            <a:r>
              <a:rPr lang="en-US" sz="1600" dirty="0"/>
              <a:t>Average duration</a:t>
            </a:r>
          </a:p>
          <a:p>
            <a:pPr algn="ctr"/>
            <a:r>
              <a:rPr lang="en-US" sz="1600" dirty="0"/>
              <a:t>&lt; 2 minutes</a:t>
            </a:r>
          </a:p>
        </p:txBody>
      </p:sp>
      <p:sp>
        <p:nvSpPr>
          <p:cNvPr id="87" name="TextBox 86">
            <a:extLst>
              <a:ext uri="{FF2B5EF4-FFF2-40B4-BE49-F238E27FC236}">
                <a16:creationId xmlns:a16="http://schemas.microsoft.com/office/drawing/2014/main" id="{5A127431-7300-0ED5-952F-751286A12648}"/>
              </a:ext>
            </a:extLst>
          </p:cNvPr>
          <p:cNvSpPr txBox="1"/>
          <p:nvPr/>
        </p:nvSpPr>
        <p:spPr>
          <a:xfrm>
            <a:off x="10098616" y="2808751"/>
            <a:ext cx="1664045" cy="584775"/>
          </a:xfrm>
          <a:prstGeom prst="rect">
            <a:avLst/>
          </a:prstGeom>
          <a:noFill/>
        </p:spPr>
        <p:txBody>
          <a:bodyPr wrap="none" rtlCol="0">
            <a:spAutoFit/>
          </a:bodyPr>
          <a:lstStyle/>
          <a:p>
            <a:pPr algn="ctr"/>
            <a:r>
              <a:rPr lang="en-US" sz="1600" dirty="0"/>
              <a:t>Average duration</a:t>
            </a:r>
          </a:p>
          <a:p>
            <a:pPr algn="ctr"/>
            <a:r>
              <a:rPr lang="en-US" sz="1600" dirty="0"/>
              <a:t>&lt; 1 minute</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dirty="0"/>
              <a:t>Average duration</a:t>
            </a:r>
          </a:p>
          <a:p>
            <a:pPr algn="ctr"/>
            <a:r>
              <a:rPr lang="en-US" sz="1600" dirty="0"/>
              <a:t>2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6227" y="-4839"/>
            <a:ext cx="1664045" cy="584775"/>
          </a:xfrm>
          <a:prstGeom prst="rect">
            <a:avLst/>
          </a:prstGeom>
          <a:noFill/>
        </p:spPr>
        <p:txBody>
          <a:bodyPr wrap="none" rtlCol="0">
            <a:spAutoFit/>
          </a:bodyPr>
          <a:lstStyle/>
          <a:p>
            <a:pPr algn="ctr"/>
            <a:r>
              <a:rPr lang="en-US" sz="1600" dirty="0"/>
              <a:t>Average duration</a:t>
            </a:r>
          </a:p>
          <a:p>
            <a:pPr algn="ctr"/>
            <a:r>
              <a:rPr lang="en-US" sz="1600" dirty="0"/>
              <a:t>2 – 5 days</a:t>
            </a:r>
          </a:p>
        </p:txBody>
      </p:sp>
      <p:sp>
        <p:nvSpPr>
          <p:cNvPr id="91" name="TextBox 90">
            <a:extLst>
              <a:ext uri="{FF2B5EF4-FFF2-40B4-BE49-F238E27FC236}">
                <a16:creationId xmlns:a16="http://schemas.microsoft.com/office/drawing/2014/main" id="{332899AD-AE58-906F-68C1-33229D89CFC3}"/>
              </a:ext>
            </a:extLst>
          </p:cNvPr>
          <p:cNvSpPr txBox="1"/>
          <p:nvPr/>
        </p:nvSpPr>
        <p:spPr>
          <a:xfrm>
            <a:off x="868551" y="2920977"/>
            <a:ext cx="1664045" cy="584775"/>
          </a:xfrm>
          <a:prstGeom prst="rect">
            <a:avLst/>
          </a:prstGeom>
          <a:noFill/>
        </p:spPr>
        <p:txBody>
          <a:bodyPr wrap="none" rtlCol="0">
            <a:spAutoFit/>
          </a:bodyPr>
          <a:lstStyle/>
          <a:p>
            <a:pPr algn="ctr"/>
            <a:r>
              <a:rPr lang="en-US" sz="1600" dirty="0"/>
              <a:t>Average duration</a:t>
            </a:r>
          </a:p>
          <a:p>
            <a:pPr algn="ctr"/>
            <a:r>
              <a:rPr lang="en-US" sz="1600" dirty="0"/>
              <a:t>8 hours – 1 day</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Egg development</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dirty="0"/>
              <a:t>Average duration</a:t>
            </a:r>
            <a:br>
              <a:rPr lang="en-US" sz="1600" dirty="0"/>
            </a:br>
            <a:r>
              <a:rPr lang="en-US" sz="1600" dirty="0"/>
              <a:t>1 hour</a:t>
            </a:r>
          </a:p>
        </p:txBody>
      </p:sp>
    </p:spTree>
    <p:extLst>
      <p:ext uri="{BB962C8B-B14F-4D97-AF65-F5344CB8AC3E}">
        <p14:creationId xmlns:p14="http://schemas.microsoft.com/office/powerpoint/2010/main" val="3878177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87C205-2ED7-0B1C-7986-120EC90E7D3C}"/>
              </a:ext>
            </a:extLst>
          </p:cNvPr>
          <p:cNvSpPr>
            <a:spLocks noGrp="1"/>
          </p:cNvSpPr>
          <p:nvPr>
            <p:ph type="body" idx="1"/>
          </p:nvPr>
        </p:nvSpPr>
        <p:spPr>
          <a:xfrm>
            <a:off x="938213" y="591671"/>
            <a:ext cx="5157787" cy="823912"/>
          </a:xfrm>
        </p:spPr>
        <p:txBody>
          <a:bodyPr>
            <a:normAutofit/>
          </a:bodyPr>
          <a:lstStyle/>
          <a:p>
            <a:r>
              <a:rPr lang="en-US" sz="2000" dirty="0"/>
              <a:t>How does a </a:t>
            </a:r>
            <a:r>
              <a:rPr lang="en-US" sz="2000" u="sng" dirty="0"/>
              <a:t>mosquito</a:t>
            </a:r>
            <a:r>
              <a:rPr lang="en-US" sz="2000" dirty="0"/>
              <a:t> become infected?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B0CEFB6-96D0-F106-1594-6E65F34B836C}"/>
                  </a:ext>
                </a:extLst>
              </p:cNvPr>
              <p:cNvSpPr>
                <a:spLocks noGrp="1"/>
              </p:cNvSpPr>
              <p:nvPr>
                <p:ph sz="half" idx="2"/>
              </p:nvPr>
            </p:nvSpPr>
            <p:spPr>
              <a:xfrm>
                <a:off x="938213" y="1415583"/>
                <a:ext cx="5157787" cy="5365751"/>
              </a:xfrm>
            </p:spPr>
            <p:txBody>
              <a:bodyPr>
                <a:normAutofit/>
              </a:bodyPr>
              <a:lstStyle/>
              <a:p>
                <a:r>
                  <a:rPr lang="en-US" sz="1800" dirty="0"/>
                  <a:t>It successfully locates a host, then lands on it, then probes, then begins ingesting</a:t>
                </a:r>
              </a:p>
              <a:p>
                <a:pPr lvl="1"/>
                <a:r>
                  <a:rPr lang="en-US" sz="1400" dirty="0"/>
                  <a:t>Equivalent to being in compartment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𝐺</m:t>
                        </m:r>
                      </m:sub>
                    </m:sSub>
                  </m:oMath>
                </a14:m>
                <a:endParaRPr lang="en-US" sz="1400" dirty="0"/>
              </a:p>
              <a:p>
                <a:pPr lvl="1"/>
                <a:r>
                  <a:rPr lang="en-US" sz="1400" dirty="0"/>
                  <a:t>The probability of locating a host may be density-dependent</a:t>
                </a:r>
              </a:p>
              <a:p>
                <a:r>
                  <a:rPr lang="en-US" sz="1800" dirty="0"/>
                  <a:t>The host is infectious</a:t>
                </a:r>
              </a:p>
              <a:p>
                <a:pPr lvl="1"/>
                <a:r>
                  <a:rPr lang="en-US" sz="1400" dirty="0"/>
                  <a:t>Probability is equal to </a:t>
                </a:r>
                <a14:m>
                  <m:oMath xmlns:m="http://schemas.openxmlformats.org/officeDocument/2006/math">
                    <m:f>
                      <m:fPr>
                        <m:ctrlPr>
                          <a:rPr lang="en-US" sz="1400" b="0" i="1" smtClean="0">
                            <a:latin typeface="Cambria Math" panose="02040503050406030204" pitchFamily="18" charset="0"/>
                          </a:rPr>
                        </m:ctrlPr>
                      </m:fPr>
                      <m:num>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𝑰</m:t>
                            </m:r>
                          </m:e>
                          <m:sub>
                            <m:r>
                              <a:rPr lang="en-US" sz="1400" b="1" i="1" smtClean="0">
                                <a:solidFill>
                                  <a:srgbClr val="FF0000"/>
                                </a:solidFill>
                                <a:latin typeface="Cambria Math" panose="02040503050406030204" pitchFamily="18" charset="0"/>
                              </a:rPr>
                              <m:t>𝑯</m:t>
                            </m:r>
                          </m:sub>
                        </m:sSub>
                      </m:num>
                      <m:den>
                        <m:r>
                          <a:rPr lang="en-US" sz="1400" b="0" i="1" smtClean="0">
                            <a:latin typeface="Cambria Math" panose="02040503050406030204" pitchFamily="18" charset="0"/>
                          </a:rPr>
                          <m:t>𝐻</m:t>
                        </m:r>
                      </m:den>
                    </m:f>
                  </m:oMath>
                </a14:m>
                <a:endParaRPr lang="en-US" sz="1400" dirty="0"/>
              </a:p>
              <a:p>
                <a:pPr lvl="1"/>
                <a:r>
                  <a:rPr lang="en-US" sz="1400" dirty="0"/>
                  <a:t>This can be determined at the point of probing. The probability that the host has transitioned from infected to recovered over this short period is negligible. </a:t>
                </a:r>
              </a:p>
              <a:p>
                <a:r>
                  <a:rPr lang="en-US" sz="1800" dirty="0"/>
                  <a:t>The infection takes hold</a:t>
                </a:r>
              </a:p>
            </p:txBody>
          </p:sp>
        </mc:Choice>
        <mc:Fallback xmlns="">
          <p:sp>
            <p:nvSpPr>
              <p:cNvPr id="5" name="Content Placeholder 4">
                <a:extLst>
                  <a:ext uri="{FF2B5EF4-FFF2-40B4-BE49-F238E27FC236}">
                    <a16:creationId xmlns:a16="http://schemas.microsoft.com/office/drawing/2014/main" id="{CB0CEFB6-96D0-F106-1594-6E65F34B836C}"/>
                  </a:ext>
                </a:extLst>
              </p:cNvPr>
              <p:cNvSpPr>
                <a:spLocks noGrp="1" noRot="1" noChangeAspect="1" noMove="1" noResize="1" noEditPoints="1" noAdjustHandles="1" noChangeArrowheads="1" noChangeShapeType="1" noTextEdit="1"/>
              </p:cNvSpPr>
              <p:nvPr>
                <p:ph sz="half" idx="2"/>
              </p:nvPr>
            </p:nvSpPr>
            <p:spPr>
              <a:xfrm>
                <a:off x="938213" y="1415583"/>
                <a:ext cx="5157787" cy="5365751"/>
              </a:xfrm>
              <a:blipFill>
                <a:blip r:embed="rId2"/>
                <a:stretch>
                  <a:fillRect l="-827" t="-1023"/>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1DB7D5DA-E400-84E2-B96D-D7E668A3F356}"/>
              </a:ext>
            </a:extLst>
          </p:cNvPr>
          <p:cNvSpPr>
            <a:spLocks noGrp="1"/>
          </p:cNvSpPr>
          <p:nvPr>
            <p:ph type="body" sz="quarter" idx="3"/>
          </p:nvPr>
        </p:nvSpPr>
        <p:spPr>
          <a:xfrm>
            <a:off x="6270625" y="591671"/>
            <a:ext cx="5183188" cy="823912"/>
          </a:xfrm>
        </p:spPr>
        <p:txBody>
          <a:bodyPr>
            <a:normAutofit/>
          </a:bodyPr>
          <a:lstStyle/>
          <a:p>
            <a:r>
              <a:rPr lang="en-US" sz="2000" dirty="0"/>
              <a:t>How does a </a:t>
            </a:r>
            <a:r>
              <a:rPr lang="en-US" sz="2000" u="sng" dirty="0"/>
              <a:t>human</a:t>
            </a:r>
            <a:r>
              <a:rPr lang="en-US" sz="2000" dirty="0"/>
              <a:t> become infected?</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87B576E-96BC-4F70-C26C-3B69EE7948C4}"/>
                  </a:ext>
                </a:extLst>
              </p:cNvPr>
              <p:cNvSpPr>
                <a:spLocks noGrp="1"/>
              </p:cNvSpPr>
              <p:nvPr>
                <p:ph sz="quarter" idx="4"/>
              </p:nvPr>
            </p:nvSpPr>
            <p:spPr>
              <a:xfrm>
                <a:off x="6270625" y="1415583"/>
                <a:ext cx="5183188" cy="5365751"/>
              </a:xfrm>
            </p:spPr>
            <p:txBody>
              <a:bodyPr>
                <a:normAutofit/>
              </a:bodyPr>
              <a:lstStyle/>
              <a:p>
                <a:r>
                  <a:rPr lang="en-US" sz="1800" dirty="0"/>
                  <a:t>A mosquito successfully locates</a:t>
                </a:r>
              </a:p>
              <a:p>
                <a:pPr lvl="1"/>
                <a:r>
                  <a:rPr lang="en-US" sz="1400" dirty="0"/>
                  <a:t>This probability may be density-dependent or it could be inevitable</a:t>
                </a:r>
              </a:p>
              <a:p>
                <a:r>
                  <a:rPr lang="en-US" sz="1800" dirty="0"/>
                  <a:t>The mosquito successfully lands on it and begins probing</a:t>
                </a:r>
              </a:p>
              <a:p>
                <a:pPr lvl="1"/>
                <a:r>
                  <a:rPr lang="en-US" sz="1400" dirty="0"/>
                  <a:t>The probability the mosquito is in this stage is </a:t>
                </a:r>
                <a14:m>
                  <m:oMath xmlns:m="http://schemas.openxmlformats.org/officeDocument/2006/math">
                    <m:f>
                      <m:fPr>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𝑃</m:t>
                        </m:r>
                      </m:num>
                      <m:den>
                        <m:r>
                          <a:rPr lang="en-US" sz="1400" b="0" i="1" smtClean="0">
                            <a:solidFill>
                              <a:schemeClr val="tx1"/>
                            </a:solidFill>
                            <a:latin typeface="Cambria Math" panose="02040503050406030204" pitchFamily="18" charset="0"/>
                          </a:rPr>
                          <m:t>𝑃</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𝐿</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𝐺</m:t>
                        </m:r>
                      </m:den>
                    </m:f>
                    <m:r>
                      <a:rPr lang="en-US" sz="1400" b="0" i="1" smtClean="0">
                        <a:solidFill>
                          <a:schemeClr val="tx1"/>
                        </a:solidFill>
                        <a:latin typeface="Cambria Math" panose="02040503050406030204" pitchFamily="18" charset="0"/>
                      </a:rPr>
                      <m:t> </m:t>
                    </m:r>
                  </m:oMath>
                </a14:m>
                <a:r>
                  <a:rPr lang="en-US" sz="1400" dirty="0"/>
                  <a:t>? because we know it’s made it past the questing stage.</a:t>
                </a:r>
              </a:p>
              <a:p>
                <a:r>
                  <a:rPr lang="en-US" sz="1800" dirty="0"/>
                  <a:t>The probing mosquito is infectious</a:t>
                </a:r>
              </a:p>
              <a:p>
                <a:pPr lvl="1"/>
                <a:r>
                  <a:rPr lang="en-US" sz="1400" dirty="0"/>
                  <a:t>Probability is equal to </a:t>
                </a:r>
                <a14:m>
                  <m:oMath xmlns:m="http://schemas.openxmlformats.org/officeDocument/2006/math">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r>
                          <a:rPr lang="en-US" sz="1400" b="0" i="1" smtClean="0">
                            <a:latin typeface="Cambria Math" panose="02040503050406030204" pitchFamily="18" charset="0"/>
                          </a:rPr>
                          <m:t>𝑃</m:t>
                        </m:r>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𝑃</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𝑃</m:t>
                            </m:r>
                          </m:sub>
                        </m:sSub>
                      </m:den>
                    </m:f>
                  </m:oMath>
                </a14:m>
                <a:endParaRPr lang="en-US" sz="1400" dirty="0"/>
              </a:p>
              <a:p>
                <a:pPr lvl="1"/>
                <a:r>
                  <a:rPr lang="en-US" sz="1400" dirty="0"/>
                  <a:t>Do we need to keep track of whether the mosquito is infectious at the point of location? Or can we take the baseline probability that the mosquito is infectious?</a:t>
                </a:r>
              </a:p>
              <a:p>
                <a:r>
                  <a:rPr lang="en-US" sz="1800" dirty="0"/>
                  <a:t>The infection takes hold</a:t>
                </a:r>
              </a:p>
            </p:txBody>
          </p:sp>
        </mc:Choice>
        <mc:Fallback xmlns="">
          <p:sp>
            <p:nvSpPr>
              <p:cNvPr id="7" name="Content Placeholder 6">
                <a:extLst>
                  <a:ext uri="{FF2B5EF4-FFF2-40B4-BE49-F238E27FC236}">
                    <a16:creationId xmlns:a16="http://schemas.microsoft.com/office/drawing/2014/main" id="{A87B576E-96BC-4F70-C26C-3B69EE7948C4}"/>
                  </a:ext>
                </a:extLst>
              </p:cNvPr>
              <p:cNvSpPr>
                <a:spLocks noGrp="1" noRot="1" noChangeAspect="1" noMove="1" noResize="1" noEditPoints="1" noAdjustHandles="1" noChangeArrowheads="1" noChangeShapeType="1" noTextEdit="1"/>
              </p:cNvSpPr>
              <p:nvPr>
                <p:ph sz="quarter" idx="4"/>
              </p:nvPr>
            </p:nvSpPr>
            <p:spPr>
              <a:xfrm>
                <a:off x="6270625" y="1415583"/>
                <a:ext cx="5183188" cy="5365751"/>
              </a:xfrm>
              <a:blipFill>
                <a:blip r:embed="rId3"/>
                <a:stretch>
                  <a:fillRect l="-824" t="-1023" r="-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9E2AC6-2EDC-5DED-CCD4-914975E68C40}"/>
                  </a:ext>
                </a:extLst>
              </p:cNvPr>
              <p:cNvSpPr txBox="1"/>
              <p:nvPr/>
            </p:nvSpPr>
            <p:spPr>
              <a:xfrm>
                <a:off x="738187" y="5007138"/>
                <a:ext cx="3809999" cy="134030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Φ</m:t>
                          </m:r>
                        </m:e>
                        <m:sub>
                          <m:r>
                            <a:rPr lang="en-US" sz="2000" b="0" i="1" smtClean="0">
                              <a:latin typeface="Cambria Math" panose="02040503050406030204" pitchFamily="18" charset="0"/>
                            </a:rPr>
                            <m:t>𝑉</m:t>
                          </m:r>
                        </m:sub>
                      </m:sSub>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𝑄</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𝑃</m:t>
                                  </m:r>
                                </m:sub>
                              </m:sSub>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0</m:t>
                              </m:r>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𝐻</m:t>
                              </m:r>
                            </m:sub>
                          </m:sSub>
                        </m:num>
                        <m:den>
                          <m:r>
                            <a:rPr lang="en-US" sz="2000" b="0" i="1" smtClean="0">
                              <a:latin typeface="Cambria Math" panose="02040503050406030204" pitchFamily="18" charset="0"/>
                            </a:rPr>
                            <m:t>𝐻</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𝑉</m:t>
                          </m:r>
                        </m:sub>
                      </m:sSub>
                      <m:r>
                        <a:rPr lang="en-US" sz="2000" b="0" i="1" smtClean="0">
                          <a:latin typeface="Cambria Math" panose="02040503050406030204" pitchFamily="18" charset="0"/>
                        </a:rPr>
                        <m:t>×</m:t>
                      </m:r>
                      <m:r>
                        <a:rPr lang="en-US" sz="2000" b="0" i="1">
                          <a:latin typeface="Cambria Math" panose="02040503050406030204" pitchFamily="18" charset="0"/>
                        </a:rPr>
                        <m:t>"</m:t>
                      </m:r>
                      <m:r>
                        <a:rPr lang="en-US" sz="2000" b="0" i="1">
                          <a:latin typeface="Cambria Math" panose="02040503050406030204" pitchFamily="18" charset="0"/>
                        </a:rPr>
                        <m:t>𝜆</m:t>
                      </m:r>
                      <m:r>
                        <a:rPr lang="en-US" sz="2000" b="0" i="1">
                          <a:latin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0E9E2AC6-2EDC-5DED-CCD4-914975E68C40}"/>
                  </a:ext>
                </a:extLst>
              </p:cNvPr>
              <p:cNvSpPr txBox="1">
                <a:spLocks noRot="1" noChangeAspect="1" noMove="1" noResize="1" noEditPoints="1" noAdjustHandles="1" noChangeArrowheads="1" noChangeShapeType="1" noTextEdit="1"/>
              </p:cNvSpPr>
              <p:nvPr/>
            </p:nvSpPr>
            <p:spPr>
              <a:xfrm>
                <a:off x="738187" y="5007138"/>
                <a:ext cx="3809999" cy="13403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3387DDF-E5B3-B89E-AAE1-A0164D46CC87}"/>
                  </a:ext>
                </a:extLst>
              </p:cNvPr>
              <p:cNvSpPr txBox="1"/>
              <p:nvPr/>
            </p:nvSpPr>
            <p:spPr>
              <a:xfrm>
                <a:off x="5373688" y="5310489"/>
                <a:ext cx="6704011" cy="67371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Φ</m:t>
                          </m:r>
                        </m:e>
                        <m:sub>
                          <m:r>
                            <a:rPr lang="en-US" sz="2000" i="1">
                              <a:latin typeface="Cambria Math" panose="02040503050406030204" pitchFamily="18" charset="0"/>
                            </a:rPr>
                            <m:t>𝐻</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m:rPr>
                                  <m:nor/>
                                </m:rPr>
                                <a:rPr lang="en-US" sz="2000" b="0" i="0" smtClean="0">
                                  <a:latin typeface="Cambria Math" panose="02040503050406030204" pitchFamily="18" charset="0"/>
                                </a:rPr>
                                <m:t>contacted</m:t>
                              </m:r>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𝐺</m:t>
                          </m:r>
                        </m:den>
                      </m:f>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solidFill>
                                    <a:srgbClr val="FF0000"/>
                                  </a:solidFill>
                                  <a:latin typeface="Cambria Math" panose="02040503050406030204" pitchFamily="18" charset="0"/>
                                </a:rPr>
                              </m:ctrlPr>
                            </m:sSubPr>
                            <m:e>
                              <m:r>
                                <a:rPr lang="en-US" sz="2000" b="0" i="1">
                                  <a:solidFill>
                                    <a:srgbClr val="FF0000"/>
                                  </a:solidFill>
                                  <a:latin typeface="Cambria Math" panose="02040503050406030204" pitchFamily="18" charset="0"/>
                                </a:rPr>
                                <m:t>𝐼</m:t>
                              </m:r>
                            </m:e>
                            <m:sub>
                              <m:r>
                                <a:rPr lang="en-US" sz="2000" b="0" i="1">
                                  <a:solidFill>
                                    <a:srgbClr val="FF0000"/>
                                  </a:solidFill>
                                  <a:latin typeface="Cambria Math" panose="02040503050406030204" pitchFamily="18" charset="0"/>
                                </a:rPr>
                                <m:t>𝑃</m:t>
                              </m:r>
                            </m:sub>
                          </m:sSub>
                        </m:num>
                        <m:den>
                          <m:r>
                            <a:rPr lang="en-US" sz="2000" b="0" i="1" smtClean="0">
                              <a:latin typeface="Cambria Math" panose="02040503050406030204" pitchFamily="18" charset="0"/>
                            </a:rPr>
                            <m:t>𝑃</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𝐻</m:t>
                          </m:r>
                        </m:sub>
                      </m:sSub>
                      <m:r>
                        <a:rPr lang="en-US" sz="2000" b="0" i="1" smtClean="0">
                          <a:latin typeface="Cambria Math" panose="02040503050406030204" pitchFamily="18" charset="0"/>
                        </a:rPr>
                        <m:t>×"</m:t>
                      </m:r>
                      <m:r>
                        <a:rPr lang="en-US" sz="2000" i="1">
                          <a:latin typeface="Cambria Math" panose="02040503050406030204" pitchFamily="18" charset="0"/>
                        </a:rPr>
                        <m:t>𝜆</m:t>
                      </m:r>
                      <m:r>
                        <a:rPr lang="en-US" sz="2000" b="0" i="1" smtClean="0">
                          <a:latin typeface="Cambria Math" panose="02040503050406030204" pitchFamily="18" charset="0"/>
                        </a:rPr>
                        <m:t>"</m:t>
                      </m:r>
                    </m:oMath>
                  </m:oMathPara>
                </a14:m>
                <a:endParaRPr lang="en-US" sz="2000" dirty="0"/>
              </a:p>
            </p:txBody>
          </p:sp>
        </mc:Choice>
        <mc:Fallback xmlns="">
          <p:sp>
            <p:nvSpPr>
              <p:cNvPr id="11" name="TextBox 10">
                <a:extLst>
                  <a:ext uri="{FF2B5EF4-FFF2-40B4-BE49-F238E27FC236}">
                    <a16:creationId xmlns:a16="http://schemas.microsoft.com/office/drawing/2014/main" id="{C3387DDF-E5B3-B89E-AAE1-A0164D46CC87}"/>
                  </a:ext>
                </a:extLst>
              </p:cNvPr>
              <p:cNvSpPr txBox="1">
                <a:spLocks noRot="1" noChangeAspect="1" noMove="1" noResize="1" noEditPoints="1" noAdjustHandles="1" noChangeArrowheads="1" noChangeShapeType="1" noTextEdit="1"/>
              </p:cNvSpPr>
              <p:nvPr/>
            </p:nvSpPr>
            <p:spPr>
              <a:xfrm>
                <a:off x="5373688" y="5310489"/>
                <a:ext cx="6704011" cy="67371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0788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1350D71-330F-73FA-5A04-7E1EEF8DD0D8}"/>
              </a:ext>
            </a:extLst>
          </p:cNvPr>
          <p:cNvCxnSpPr>
            <a:cxnSpLocks/>
            <a:stCxn id="25" idx="3"/>
            <a:endCxn id="20" idx="1"/>
          </p:cNvCxnSpPr>
          <p:nvPr/>
        </p:nvCxnSpPr>
        <p:spPr>
          <a:xfrm>
            <a:off x="3793633" y="3616158"/>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7C4AFE0-445E-46A4-4C03-472CF5EB966C}"/>
              </a:ext>
            </a:extLst>
          </p:cNvPr>
          <p:cNvCxnSpPr>
            <a:cxnSpLocks/>
            <a:stCxn id="20" idx="3"/>
            <a:endCxn id="5" idx="3"/>
          </p:cNvCxnSpPr>
          <p:nvPr/>
        </p:nvCxnSpPr>
        <p:spPr>
          <a:xfrm flipV="1">
            <a:off x="6331786" y="1282855"/>
            <a:ext cx="2563713" cy="2333303"/>
          </a:xfrm>
          <a:prstGeom prst="bentConnector3">
            <a:avLst>
              <a:gd name="adj1" fmla="val 1160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59145AE-D76B-964E-1954-6604E51222E4}"/>
              </a:ext>
            </a:extLst>
          </p:cNvPr>
          <p:cNvGrpSpPr/>
          <p:nvPr/>
        </p:nvGrpSpPr>
        <p:grpSpPr>
          <a:xfrm>
            <a:off x="7140270"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B6B2E90-4B59-29F9-D6C8-7A6E4D3A8D5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1B6B2E90-4B59-29F9-D6C8-7A6E4D3A8D5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B9C9BDFA-B9B1-29F1-CF11-E461AFA8440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FB65A32-0978-8CC1-0504-5E3478F68B51}"/>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ACFA3D3-BBFA-4829-DF88-3B2ACD29680D}"/>
              </a:ext>
            </a:extLst>
          </p:cNvPr>
          <p:cNvGrpSpPr/>
          <p:nvPr/>
        </p:nvGrpSpPr>
        <p:grpSpPr>
          <a:xfrm>
            <a:off x="4576558" y="710040"/>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EDE48FF-7B74-884E-2CDF-B06F8144A9F0}"/>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EDE48FF-7B74-884E-2CDF-B06F8144A9F0}"/>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67F83A12-DBCD-D129-E49C-F231F319FD44}"/>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A7B20F7-56CD-05FC-2A8D-D9307438AEB9}"/>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1B54AFDE-68C1-E6D7-6FAE-4B3149A11BFA}"/>
              </a:ext>
            </a:extLst>
          </p:cNvPr>
          <p:cNvCxnSpPr>
            <a:cxnSpLocks/>
            <a:stCxn id="5" idx="1"/>
            <a:endCxn id="78" idx="3"/>
          </p:cNvCxnSpPr>
          <p:nvPr/>
        </p:nvCxnSpPr>
        <p:spPr>
          <a:xfrm flipH="1" flipV="1">
            <a:off x="6331786" y="1282854"/>
            <a:ext cx="80848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8E7CA417-7086-5E57-993E-E29CFD2EBF5D}"/>
              </a:ext>
            </a:extLst>
          </p:cNvPr>
          <p:cNvCxnSpPr>
            <a:cxnSpLocks/>
            <a:stCxn id="78" idx="2"/>
            <a:endCxn id="20" idx="0"/>
          </p:cNvCxnSpPr>
          <p:nvPr/>
        </p:nvCxnSpPr>
        <p:spPr>
          <a:xfrm>
            <a:off x="5454172" y="1855668"/>
            <a:ext cx="0" cy="11876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28F43DEF-AFDC-C159-4F0C-D3DFA5B49D1A}"/>
              </a:ext>
            </a:extLst>
          </p:cNvPr>
          <p:cNvGrpSpPr/>
          <p:nvPr/>
        </p:nvGrpSpPr>
        <p:grpSpPr>
          <a:xfrm>
            <a:off x="4576557" y="3043343"/>
            <a:ext cx="1755229" cy="1145629"/>
            <a:chOff x="5694143" y="2097021"/>
            <a:chExt cx="1755229" cy="1145629"/>
          </a:xfrm>
        </p:grpSpPr>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ADAF0E2-3111-F208-E2EC-454B13EA886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𝑩</m:t>
                        </m:r>
                      </m:oMath>
                    </m:oMathPara>
                  </a14:m>
                  <a:endParaRPr lang="en-US" sz="3200" b="1"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7ADAF0E2-3111-F208-E2EC-454B13EA886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241D8810-72B6-FB1C-3D54-6C43B0DBFD78}"/>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A646B92-7DF7-991C-7281-6CCC621C27D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8C7EEEE-27C3-26C9-42BB-3B2461F4B5CF}"/>
              </a:ext>
            </a:extLst>
          </p:cNvPr>
          <p:cNvGrpSpPr/>
          <p:nvPr/>
        </p:nvGrpSpPr>
        <p:grpSpPr>
          <a:xfrm>
            <a:off x="2038404" y="3043343"/>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7C0B455-E990-F450-0FE3-DF89F1F26347}"/>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7C0B455-E990-F450-0FE3-DF89F1F26347}"/>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7372A49-F44B-1832-A012-98D797D3F8B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A0DEC88-8284-DEB3-6769-A1E61C1AE2F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0096B5C-4956-D06F-A9F3-050D7882B00D}"/>
                  </a:ext>
                </a:extLst>
              </p:cNvPr>
              <p:cNvSpPr txBox="1"/>
              <p:nvPr/>
            </p:nvSpPr>
            <p:spPr>
              <a:xfrm>
                <a:off x="7382479" y="3092180"/>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B0096B5C-4956-D06F-A9F3-050D7882B00D}"/>
                  </a:ext>
                </a:extLst>
              </p:cNvPr>
              <p:cNvSpPr txBox="1">
                <a:spLocks noRot="1" noChangeAspect="1" noMove="1" noResize="1" noEditPoints="1" noAdjustHandles="1" noChangeArrowheads="1" noChangeShapeType="1" noTextEdit="1"/>
              </p:cNvSpPr>
              <p:nvPr/>
            </p:nvSpPr>
            <p:spPr>
              <a:xfrm>
                <a:off x="7382479" y="3092180"/>
                <a:ext cx="980076" cy="4165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531FD4D-779A-495E-D711-62FD453E22FD}"/>
                  </a:ext>
                </a:extLst>
              </p:cNvPr>
              <p:cNvSpPr txBox="1"/>
              <p:nvPr/>
            </p:nvSpPr>
            <p:spPr>
              <a:xfrm>
                <a:off x="4009919" y="3113468"/>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4531FD4D-779A-495E-D711-62FD453E22FD}"/>
                  </a:ext>
                </a:extLst>
              </p:cNvPr>
              <p:cNvSpPr txBox="1">
                <a:spLocks noRot="1" noChangeAspect="1" noMove="1" noResize="1" noEditPoints="1" noAdjustHandles="1" noChangeArrowheads="1" noChangeShapeType="1" noTextEdit="1"/>
              </p:cNvSpPr>
              <p:nvPr/>
            </p:nvSpPr>
            <p:spPr>
              <a:xfrm>
                <a:off x="4009919" y="3113468"/>
                <a:ext cx="350352" cy="395236"/>
              </a:xfrm>
              <a:prstGeom prst="rect">
                <a:avLst/>
              </a:prstGeom>
              <a:blipFill>
                <a:blip r:embed="rId7"/>
                <a:stretch>
                  <a:fillRect l="-22807" r="-12281"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A984692-7E4B-5A24-F404-C3079C803E13}"/>
                  </a:ext>
                </a:extLst>
              </p:cNvPr>
              <p:cNvSpPr txBox="1"/>
              <p:nvPr/>
            </p:nvSpPr>
            <p:spPr>
              <a:xfrm>
                <a:off x="4960819" y="22648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A984692-7E4B-5A24-F404-C3079C803E13}"/>
                  </a:ext>
                </a:extLst>
              </p:cNvPr>
              <p:cNvSpPr txBox="1">
                <a:spLocks noRot="1" noChangeAspect="1" noMove="1" noResize="1" noEditPoints="1" noAdjustHandles="1" noChangeArrowheads="1" noChangeShapeType="1" noTextEdit="1"/>
              </p:cNvSpPr>
              <p:nvPr/>
            </p:nvSpPr>
            <p:spPr>
              <a:xfrm>
                <a:off x="4960819" y="2264839"/>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58EA297-B92A-8E89-A2DF-99AAA654949E}"/>
                  </a:ext>
                </a:extLst>
              </p:cNvPr>
              <p:cNvSpPr txBox="1"/>
              <p:nvPr/>
            </p:nvSpPr>
            <p:spPr>
              <a:xfrm>
                <a:off x="6546200"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58EA297-B92A-8E89-A2DF-99AAA654949E}"/>
                  </a:ext>
                </a:extLst>
              </p:cNvPr>
              <p:cNvSpPr txBox="1">
                <a:spLocks noRot="1" noChangeAspect="1" noMove="1" noResize="1" noEditPoints="1" noAdjustHandles="1" noChangeArrowheads="1" noChangeShapeType="1" noTextEdit="1"/>
              </p:cNvSpPr>
              <p:nvPr/>
            </p:nvSpPr>
            <p:spPr>
              <a:xfrm>
                <a:off x="6546200" y="714111"/>
                <a:ext cx="379656" cy="369332"/>
              </a:xfrm>
              <a:prstGeom prst="rect">
                <a:avLst/>
              </a:prstGeom>
              <a:blipFill>
                <a:blip r:embed="rId9"/>
                <a:stretch>
                  <a:fillRect l="-20968"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5790C8A-3DF9-2EC7-883C-81BF476E4046}"/>
              </a:ext>
            </a:extLst>
          </p:cNvPr>
          <p:cNvCxnSpPr>
            <a:cxnSpLocks/>
            <a:endCxn id="25" idx="1"/>
          </p:cNvCxnSpPr>
          <p:nvPr/>
        </p:nvCxnSpPr>
        <p:spPr>
          <a:xfrm>
            <a:off x="1114343" y="3597330"/>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FC07216-F379-6D01-7E46-477A9E35CC4E}"/>
                  </a:ext>
                </a:extLst>
              </p:cNvPr>
              <p:cNvSpPr txBox="1"/>
              <p:nvPr/>
            </p:nvSpPr>
            <p:spPr>
              <a:xfrm>
                <a:off x="1083120" y="3139372"/>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4FC07216-F379-6D01-7E46-477A9E35CC4E}"/>
                  </a:ext>
                </a:extLst>
              </p:cNvPr>
              <p:cNvSpPr txBox="1">
                <a:spLocks noRot="1" noChangeAspect="1" noMove="1" noResize="1" noEditPoints="1" noAdjustHandles="1" noChangeArrowheads="1" noChangeShapeType="1" noTextEdit="1"/>
              </p:cNvSpPr>
              <p:nvPr/>
            </p:nvSpPr>
            <p:spPr>
              <a:xfrm>
                <a:off x="1083120" y="3139372"/>
                <a:ext cx="971933" cy="369332"/>
              </a:xfrm>
              <a:prstGeom prst="rect">
                <a:avLst/>
              </a:prstGeom>
              <a:blipFill>
                <a:blip r:embed="rId10"/>
                <a:stretch>
                  <a:fillRect l="-7547" b="-26230"/>
                </a:stretch>
              </a:blipFill>
            </p:spPr>
            <p:txBody>
              <a:bodyPr/>
              <a:lstStyle/>
              <a:p>
                <a:r>
                  <a:rPr lang="en-US">
                    <a:noFill/>
                  </a:rPr>
                  <a:t> </a:t>
                </a:r>
              </a:p>
            </p:txBody>
          </p:sp>
        </mc:Fallback>
      </mc:AlternateContent>
    </p:spTree>
    <p:extLst>
      <p:ext uri="{BB962C8B-B14F-4D97-AF65-F5344CB8AC3E}">
        <p14:creationId xmlns:p14="http://schemas.microsoft.com/office/powerpoint/2010/main" val="364768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C17A171-AC63-5714-31CB-E4F7EB709922}"/>
              </a:ext>
            </a:extLst>
          </p:cNvPr>
          <p:cNvGrpSpPr/>
          <p:nvPr/>
        </p:nvGrpSpPr>
        <p:grpSpPr>
          <a:xfrm>
            <a:off x="476793" y="1072138"/>
            <a:ext cx="4865987" cy="5513024"/>
            <a:chOff x="193318" y="472894"/>
            <a:chExt cx="3168255" cy="3589542"/>
          </a:xfrm>
        </p:grpSpPr>
        <p:pic>
          <p:nvPicPr>
            <p:cNvPr id="2" name="Content Placeholder 5">
              <a:extLst>
                <a:ext uri="{FF2B5EF4-FFF2-40B4-BE49-F238E27FC236}">
                  <a16:creationId xmlns:a16="http://schemas.microsoft.com/office/drawing/2014/main" id="{40E48665-99FE-457B-8642-D6D023DC4093}"/>
                </a:ext>
              </a:extLst>
            </p:cNvPr>
            <p:cNvPicPr>
              <a:picLocks noChangeAspect="1"/>
            </p:cNvPicPr>
            <p:nvPr/>
          </p:nvPicPr>
          <p:blipFill>
            <a:blip r:embed="rId3"/>
            <a:stretch>
              <a:fillRect/>
            </a:stretch>
          </p:blipFill>
          <p:spPr>
            <a:xfrm>
              <a:off x="193318" y="472894"/>
              <a:ext cx="3168255" cy="3288951"/>
            </a:xfrm>
            <a:prstGeom prst="rect">
              <a:avLst/>
            </a:prstGeom>
          </p:spPr>
        </p:pic>
        <p:sp>
          <p:nvSpPr>
            <p:cNvPr id="7" name="TextBox 6">
              <a:extLst>
                <a:ext uri="{FF2B5EF4-FFF2-40B4-BE49-F238E27FC236}">
                  <a16:creationId xmlns:a16="http://schemas.microsoft.com/office/drawing/2014/main" id="{CD42FCCF-B266-40DA-880F-CD65966E2F5C}"/>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grpSp>
        <p:nvGrpSpPr>
          <p:cNvPr id="22" name="Group 21">
            <a:extLst>
              <a:ext uri="{FF2B5EF4-FFF2-40B4-BE49-F238E27FC236}">
                <a16:creationId xmlns:a16="http://schemas.microsoft.com/office/drawing/2014/main" id="{C86234C2-38A7-F008-92CB-427B5CF19912}"/>
              </a:ext>
            </a:extLst>
          </p:cNvPr>
          <p:cNvGrpSpPr/>
          <p:nvPr/>
        </p:nvGrpSpPr>
        <p:grpSpPr>
          <a:xfrm>
            <a:off x="6710906" y="4688527"/>
            <a:ext cx="1960076" cy="1665802"/>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6710906" y="2001700"/>
            <a:ext cx="1960076" cy="173334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9513523" y="4119538"/>
            <a:ext cx="1617961" cy="2234791"/>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9433753" y="1529482"/>
            <a:ext cx="1697731" cy="2205562"/>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sp>
        <p:nvSpPr>
          <p:cNvPr id="8" name="TextBox 7">
            <a:extLst>
              <a:ext uri="{FF2B5EF4-FFF2-40B4-BE49-F238E27FC236}">
                <a16:creationId xmlns:a16="http://schemas.microsoft.com/office/drawing/2014/main" id="{C4142A19-8B98-962C-F851-A3A94FE02483}"/>
              </a:ext>
            </a:extLst>
          </p:cNvPr>
          <p:cNvSpPr txBox="1"/>
          <p:nvPr/>
        </p:nvSpPr>
        <p:spPr>
          <a:xfrm>
            <a:off x="1431196" y="210633"/>
            <a:ext cx="9329607" cy="830997"/>
          </a:xfrm>
          <a:prstGeom prst="rect">
            <a:avLst/>
          </a:prstGeom>
          <a:noFill/>
        </p:spPr>
        <p:txBody>
          <a:bodyPr wrap="square">
            <a:spAutoFit/>
          </a:bodyPr>
          <a:lstStyle/>
          <a:p>
            <a:r>
              <a:rPr lang="en-US" sz="2400" b="1" dirty="0"/>
              <a:t>Over 25% of recent emerging infectious disease outbreaks were due to </a:t>
            </a:r>
            <a:r>
              <a:rPr lang="en-US" sz="2400" b="1" u="sng" dirty="0"/>
              <a:t>mosquito-borne zoonotic pathogens</a:t>
            </a:r>
            <a:r>
              <a:rPr lang="en-US" sz="2400" b="1" dirty="0"/>
              <a:t> </a:t>
            </a:r>
            <a:r>
              <a:rPr lang="en-US" sz="1200" dirty="0"/>
              <a:t>(Jones 2008, Gould 2017)</a:t>
            </a:r>
            <a:endParaRPr lang="en-US" sz="2400" dirty="0"/>
          </a:p>
        </p:txBody>
      </p:sp>
    </p:spTree>
    <p:extLst>
      <p:ext uri="{BB962C8B-B14F-4D97-AF65-F5344CB8AC3E}">
        <p14:creationId xmlns:p14="http://schemas.microsoft.com/office/powerpoint/2010/main" val="2348482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0675A5-7EF6-4110-6954-8614BBFDAFB7}"/>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8C333DA0-B2C4-A299-AB8B-E7D1DFA3DF63}"/>
              </a:ext>
            </a:extLst>
          </p:cNvPr>
          <p:cNvCxnSpPr>
            <a:cxnSpLocks/>
          </p:cNvCxnSpPr>
          <p:nvPr/>
        </p:nvCxnSpPr>
        <p:spPr>
          <a:xfrm>
            <a:off x="-85411" y="2558984"/>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22696E0-5E32-FB72-D72C-32FBC15A13DB}"/>
              </a:ext>
            </a:extLst>
          </p:cNvPr>
          <p:cNvCxnSpPr>
            <a:cxnSpLocks/>
            <a:stCxn id="10" idx="3"/>
            <a:endCxn id="5" idx="3"/>
          </p:cNvCxnSpPr>
          <p:nvPr/>
        </p:nvCxnSpPr>
        <p:spPr>
          <a:xfrm flipV="1">
            <a:off x="9024501" y="877616"/>
            <a:ext cx="12700" cy="4852136"/>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C16ABCC-0AD9-07B7-B37C-B42884982941}"/>
              </a:ext>
            </a:extLst>
          </p:cNvPr>
          <p:cNvGrpSpPr/>
          <p:nvPr/>
        </p:nvGrpSpPr>
        <p:grpSpPr>
          <a:xfrm>
            <a:off x="7269272" y="304801"/>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8EF43D-B0E3-573B-9EBD-E26E9A11C70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5C8EF43D-B0E3-573B-9EBD-E26E9A11C70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937C189-FA80-A017-ED95-AB9637E0714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2282C7-4F8B-5121-2B00-95F10EA28DB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80A9533-B1F5-3358-E838-290EE2C15D60}"/>
              </a:ext>
            </a:extLst>
          </p:cNvPr>
          <p:cNvSpPr/>
          <p:nvPr/>
        </p:nvSpPr>
        <p:spPr>
          <a:xfrm>
            <a:off x="1263196" y="102274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8CACB88-F15B-E143-3139-8FCE2D7964F5}"/>
              </a:ext>
            </a:extLst>
          </p:cNvPr>
          <p:cNvCxnSpPr>
            <a:cxnSpLocks/>
            <a:stCxn id="5" idx="1"/>
            <a:endCxn id="78" idx="3"/>
          </p:cNvCxnSpPr>
          <p:nvPr/>
        </p:nvCxnSpPr>
        <p:spPr>
          <a:xfrm flipH="1" flipV="1">
            <a:off x="2434538" y="877615"/>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F438CD5-38EC-0D7A-EE14-993A0637C77B}"/>
                  </a:ext>
                </a:extLst>
              </p:cNvPr>
              <p:cNvSpPr txBox="1"/>
              <p:nvPr/>
            </p:nvSpPr>
            <p:spPr>
              <a:xfrm>
                <a:off x="130875" y="2056294"/>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F438CD5-38EC-0D7A-EE14-993A0637C77B}"/>
                  </a:ext>
                </a:extLst>
              </p:cNvPr>
              <p:cNvSpPr txBox="1">
                <a:spLocks noRot="1" noChangeAspect="1" noMove="1" noResize="1" noEditPoints="1" noAdjustHandles="1" noChangeArrowheads="1" noChangeShapeType="1" noTextEdit="1"/>
              </p:cNvSpPr>
              <p:nvPr/>
            </p:nvSpPr>
            <p:spPr>
              <a:xfrm>
                <a:off x="130875" y="2056294"/>
                <a:ext cx="350352" cy="395236"/>
              </a:xfrm>
              <a:prstGeom prst="rect">
                <a:avLst/>
              </a:prstGeom>
              <a:blipFill>
                <a:blip r:embed="rId3"/>
                <a:stretch>
                  <a:fillRect l="-22414" r="-1206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868577E-14A7-B28E-A72D-B9F13BD79CFB}"/>
                  </a:ext>
                </a:extLst>
              </p:cNvPr>
              <p:cNvSpPr txBox="1"/>
              <p:nvPr/>
            </p:nvSpPr>
            <p:spPr>
              <a:xfrm>
                <a:off x="1081775" y="15400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B868577E-14A7-B28E-A72D-B9F13BD79CFB}"/>
                  </a:ext>
                </a:extLst>
              </p:cNvPr>
              <p:cNvSpPr txBox="1">
                <a:spLocks noRot="1" noChangeAspect="1" noMove="1" noResize="1" noEditPoints="1" noAdjustHandles="1" noChangeArrowheads="1" noChangeShapeType="1" noTextEdit="1"/>
              </p:cNvSpPr>
              <p:nvPr/>
            </p:nvSpPr>
            <p:spPr>
              <a:xfrm>
                <a:off x="1081775" y="1540039"/>
                <a:ext cx="381258" cy="369332"/>
              </a:xfrm>
              <a:prstGeom prst="rect">
                <a:avLst/>
              </a:prstGeom>
              <a:blipFill>
                <a:blip r:embed="rId4"/>
                <a:stretch>
                  <a:fillRect l="-19048" r="-3175"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BB60F2F-6912-2B65-409F-911486AE69ED}"/>
                  </a:ext>
                </a:extLst>
              </p:cNvPr>
              <p:cNvSpPr txBox="1"/>
              <p:nvPr/>
            </p:nvSpPr>
            <p:spPr>
              <a:xfrm>
                <a:off x="4662077" y="308872"/>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DBB60F2F-6912-2B65-409F-911486AE69ED}"/>
                  </a:ext>
                </a:extLst>
              </p:cNvPr>
              <p:cNvSpPr txBox="1">
                <a:spLocks noRot="1" noChangeAspect="1" noMove="1" noResize="1" noEditPoints="1" noAdjustHandles="1" noChangeArrowheads="1" noChangeShapeType="1" noTextEdit="1"/>
              </p:cNvSpPr>
              <p:nvPr/>
            </p:nvSpPr>
            <p:spPr>
              <a:xfrm>
                <a:off x="4662077" y="308872"/>
                <a:ext cx="379656"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01E74CBA-5C03-3785-B2EF-222CFDAF0AF9}"/>
                  </a:ext>
                </a:extLst>
              </p:cNvPr>
              <p:cNvSpPr/>
              <p:nvPr/>
            </p:nvSpPr>
            <p:spPr>
              <a:xfrm>
                <a:off x="679310" y="30480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01E74CBA-5C03-3785-B2EF-222CFDAF0AF9}"/>
                  </a:ext>
                </a:extLst>
              </p:cNvPr>
              <p:cNvSpPr>
                <a:spLocks noRot="1" noChangeAspect="1" noMove="1" noResize="1" noEditPoints="1" noAdjustHandles="1" noChangeArrowheads="1" noChangeShapeType="1" noTextEdit="1"/>
              </p:cNvSpPr>
              <p:nvPr/>
            </p:nvSpPr>
            <p:spPr>
              <a:xfrm>
                <a:off x="679310" y="304801"/>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444FB4C-7A36-A3A1-2D22-6FF86BC46A2A}"/>
              </a:ext>
            </a:extLst>
          </p:cNvPr>
          <p:cNvCxnSpPr>
            <a:cxnSpLocks/>
            <a:stCxn id="78" idx="2"/>
            <a:endCxn id="3" idx="0"/>
          </p:cNvCxnSpPr>
          <p:nvPr/>
        </p:nvCxnSpPr>
        <p:spPr>
          <a:xfrm>
            <a:off x="1556924" y="1450429"/>
            <a:ext cx="0" cy="5485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5731687-6506-924F-0901-A69EA901AAB3}"/>
                  </a:ext>
                </a:extLst>
              </p:cNvPr>
              <p:cNvSpPr/>
              <p:nvPr/>
            </p:nvSpPr>
            <p:spPr>
              <a:xfrm>
                <a:off x="679310" y="199898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a:p>
                <a:pPr algn="ctr"/>
                <a:r>
                  <a:rPr lang="en-US" dirty="0">
                    <a:solidFill>
                      <a:schemeClr val="tx1"/>
                    </a:solidFill>
                  </a:rPr>
                  <a:t>Host-seeking</a:t>
                </a:r>
              </a:p>
            </p:txBody>
          </p:sp>
        </mc:Choice>
        <mc:Fallback xmlns="">
          <p:sp>
            <p:nvSpPr>
              <p:cNvPr id="3" name="Rectangle: Rounded Corners 2">
                <a:extLst>
                  <a:ext uri="{FF2B5EF4-FFF2-40B4-BE49-F238E27FC236}">
                    <a16:creationId xmlns:a16="http://schemas.microsoft.com/office/drawing/2014/main" id="{C5731687-6506-924F-0901-A69EA901AAB3}"/>
                  </a:ext>
                </a:extLst>
              </p:cNvPr>
              <p:cNvSpPr>
                <a:spLocks noRot="1" noChangeAspect="1" noMove="1" noResize="1" noEditPoints="1" noAdjustHandles="1" noChangeArrowheads="1" noChangeShapeType="1" noTextEdit="1"/>
              </p:cNvSpPr>
              <p:nvPr/>
            </p:nvSpPr>
            <p:spPr>
              <a:xfrm>
                <a:off x="679310" y="1998981"/>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5B269D71-1A0F-E0EF-EDF0-E9D82E4242AA}"/>
                  </a:ext>
                </a:extLst>
              </p:cNvPr>
              <p:cNvSpPr/>
              <p:nvPr/>
            </p:nvSpPr>
            <p:spPr>
              <a:xfrm>
                <a:off x="3297008" y="30550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a:p>
                <a:pPr algn="ctr"/>
                <a:r>
                  <a:rPr lang="en-US" sz="1600" dirty="0">
                    <a:solidFill>
                      <a:schemeClr val="tx1"/>
                    </a:solidFill>
                  </a:rPr>
                  <a:t>Landing</a:t>
                </a:r>
              </a:p>
            </p:txBody>
          </p:sp>
        </mc:Choice>
        <mc:Fallback xmlns="">
          <p:sp>
            <p:nvSpPr>
              <p:cNvPr id="8" name="Rectangle: Rounded Corners 7">
                <a:extLst>
                  <a:ext uri="{FF2B5EF4-FFF2-40B4-BE49-F238E27FC236}">
                    <a16:creationId xmlns:a16="http://schemas.microsoft.com/office/drawing/2014/main" id="{5B269D71-1A0F-E0EF-EDF0-E9D82E4242AA}"/>
                  </a:ext>
                </a:extLst>
              </p:cNvPr>
              <p:cNvSpPr>
                <a:spLocks noRot="1" noChangeAspect="1" noMove="1" noResize="1" noEditPoints="1" noAdjustHandles="1" noChangeArrowheads="1" noChangeShapeType="1" noTextEdit="1"/>
              </p:cNvSpPr>
              <p:nvPr/>
            </p:nvSpPr>
            <p:spPr>
              <a:xfrm>
                <a:off x="3297008" y="3055050"/>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151809D-CAA2-ADFD-1B13-C7251F085F7C}"/>
                  </a:ext>
                </a:extLst>
              </p:cNvPr>
              <p:cNvSpPr/>
              <p:nvPr/>
            </p:nvSpPr>
            <p:spPr>
              <a:xfrm>
                <a:off x="5377631" y="411111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a:p>
                <a:pPr algn="ctr"/>
                <a:r>
                  <a:rPr lang="en-US" sz="1600" dirty="0">
                    <a:solidFill>
                      <a:schemeClr val="tx1"/>
                    </a:solidFill>
                  </a:rPr>
                  <a:t>Probing</a:t>
                </a:r>
              </a:p>
            </p:txBody>
          </p:sp>
        </mc:Choice>
        <mc:Fallback xmlns="">
          <p:sp>
            <p:nvSpPr>
              <p:cNvPr id="9" name="Rectangle: Rounded Corners 8">
                <a:extLst>
                  <a:ext uri="{FF2B5EF4-FFF2-40B4-BE49-F238E27FC236}">
                    <a16:creationId xmlns:a16="http://schemas.microsoft.com/office/drawing/2014/main" id="{B151809D-CAA2-ADFD-1B13-C7251F085F7C}"/>
                  </a:ext>
                </a:extLst>
              </p:cNvPr>
              <p:cNvSpPr>
                <a:spLocks noRot="1" noChangeAspect="1" noMove="1" noResize="1" noEditPoints="1" noAdjustHandles="1" noChangeArrowheads="1" noChangeShapeType="1" noTextEdit="1"/>
              </p:cNvSpPr>
              <p:nvPr/>
            </p:nvSpPr>
            <p:spPr>
              <a:xfrm>
                <a:off x="5377631" y="4111118"/>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5E6C175E-6C7F-9466-F49D-C23636C96722}"/>
                  </a:ext>
                </a:extLst>
              </p:cNvPr>
              <p:cNvSpPr/>
              <p:nvPr/>
            </p:nvSpPr>
            <p:spPr>
              <a:xfrm>
                <a:off x="7269273" y="515693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a:p>
                <a:pPr algn="ctr"/>
                <a:r>
                  <a:rPr lang="en-US" sz="1600" dirty="0">
                    <a:solidFill>
                      <a:schemeClr val="tx1"/>
                    </a:solidFill>
                  </a:rPr>
                  <a:t>Ingesting</a:t>
                </a:r>
              </a:p>
            </p:txBody>
          </p:sp>
        </mc:Choice>
        <mc:Fallback xmlns="">
          <p:sp>
            <p:nvSpPr>
              <p:cNvPr id="10" name="Rectangle: Rounded Corners 9">
                <a:extLst>
                  <a:ext uri="{FF2B5EF4-FFF2-40B4-BE49-F238E27FC236}">
                    <a16:creationId xmlns:a16="http://schemas.microsoft.com/office/drawing/2014/main" id="{5E6C175E-6C7F-9466-F49D-C23636C96722}"/>
                  </a:ext>
                </a:extLst>
              </p:cNvPr>
              <p:cNvSpPr>
                <a:spLocks noRot="1" noChangeAspect="1" noMove="1" noResize="1" noEditPoints="1" noAdjustHandles="1" noChangeArrowheads="1" noChangeShapeType="1" noTextEdit="1"/>
              </p:cNvSpPr>
              <p:nvPr/>
            </p:nvSpPr>
            <p:spPr>
              <a:xfrm>
                <a:off x="7269273" y="5156938"/>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48F75163-3D56-7B74-E33F-C3209BB66CA7}"/>
              </a:ext>
            </a:extLst>
          </p:cNvPr>
          <p:cNvCxnSpPr>
            <a:cxnSpLocks/>
            <a:stCxn id="8" idx="3"/>
            <a:endCxn id="9" idx="0"/>
          </p:cNvCxnSpPr>
          <p:nvPr/>
        </p:nvCxnSpPr>
        <p:spPr>
          <a:xfrm>
            <a:off x="5052236" y="3627864"/>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682AC15-A030-E849-1D49-98E6349E81C6}"/>
              </a:ext>
            </a:extLst>
          </p:cNvPr>
          <p:cNvCxnSpPr>
            <a:cxnSpLocks/>
            <a:stCxn id="3" idx="3"/>
            <a:endCxn id="8" idx="0"/>
          </p:cNvCxnSpPr>
          <p:nvPr/>
        </p:nvCxnSpPr>
        <p:spPr>
          <a:xfrm>
            <a:off x="2434538" y="2571795"/>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F0D829E-AB03-4750-2A43-38966119BFC9}"/>
              </a:ext>
            </a:extLst>
          </p:cNvPr>
          <p:cNvCxnSpPr>
            <a:cxnSpLocks/>
            <a:stCxn id="9" idx="3"/>
            <a:endCxn id="10" idx="0"/>
          </p:cNvCxnSpPr>
          <p:nvPr/>
        </p:nvCxnSpPr>
        <p:spPr>
          <a:xfrm>
            <a:off x="7132859" y="4683932"/>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EB017CA-4F56-8E85-467B-C4166DE98787}"/>
              </a:ext>
            </a:extLst>
          </p:cNvPr>
          <p:cNvCxnSpPr>
            <a:cxnSpLocks/>
            <a:stCxn id="8" idx="1"/>
            <a:endCxn id="3" idx="2"/>
          </p:cNvCxnSpPr>
          <p:nvPr/>
        </p:nvCxnSpPr>
        <p:spPr>
          <a:xfrm rot="10800000">
            <a:off x="1556924" y="3144610"/>
            <a:ext cx="174008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C602BE4-2600-5542-4E69-C00922BD8DBC}"/>
              </a:ext>
            </a:extLst>
          </p:cNvPr>
          <p:cNvCxnSpPr>
            <a:cxnSpLocks/>
            <a:stCxn id="9" idx="1"/>
            <a:endCxn id="61" idx="2"/>
          </p:cNvCxnSpPr>
          <p:nvPr/>
        </p:nvCxnSpPr>
        <p:spPr>
          <a:xfrm rot="10800000">
            <a:off x="3468545" y="4200678"/>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292EA62-6976-D79C-BB17-49D16E80FE5C}"/>
              </a:ext>
            </a:extLst>
          </p:cNvPr>
          <p:cNvCxnSpPr>
            <a:cxnSpLocks/>
            <a:stCxn id="9" idx="2"/>
            <a:endCxn id="3" idx="2"/>
          </p:cNvCxnSpPr>
          <p:nvPr/>
        </p:nvCxnSpPr>
        <p:spPr>
          <a:xfrm rot="5400000" flipH="1">
            <a:off x="2850016" y="1851518"/>
            <a:ext cx="2112137" cy="4698321"/>
          </a:xfrm>
          <a:prstGeom prst="bentConnector3">
            <a:avLst>
              <a:gd name="adj1" fmla="val -962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DF59E67-8685-3880-C8D0-CB2FF4313080}"/>
              </a:ext>
            </a:extLst>
          </p:cNvPr>
          <p:cNvCxnSpPr>
            <a:cxnSpLocks/>
            <a:stCxn id="69" idx="1"/>
            <a:endCxn id="61" idx="2"/>
          </p:cNvCxnSpPr>
          <p:nvPr/>
        </p:nvCxnSpPr>
        <p:spPr>
          <a:xfrm rot="10800000">
            <a:off x="3468545" y="4200679"/>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951F82A-12DA-5535-F808-1355C0B57359}"/>
              </a:ext>
            </a:extLst>
          </p:cNvPr>
          <p:cNvCxnSpPr>
            <a:cxnSpLocks/>
            <a:stCxn id="10" idx="2"/>
            <a:endCxn id="3" idx="2"/>
          </p:cNvCxnSpPr>
          <p:nvPr/>
        </p:nvCxnSpPr>
        <p:spPr>
          <a:xfrm rot="5400000" flipH="1">
            <a:off x="3272927" y="1428607"/>
            <a:ext cx="3157957" cy="6589963"/>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D7D8A44-4BA6-20E6-731F-157CBECE48EC}"/>
                  </a:ext>
                </a:extLst>
              </p:cNvPr>
              <p:cNvSpPr txBox="1"/>
              <p:nvPr/>
            </p:nvSpPr>
            <p:spPr>
              <a:xfrm>
                <a:off x="3124992" y="2124394"/>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D7D8A44-4BA6-20E6-731F-157CBECE48EC}"/>
                  </a:ext>
                </a:extLst>
              </p:cNvPr>
              <p:cNvSpPr txBox="1">
                <a:spLocks noRot="1" noChangeAspect="1" noMove="1" noResize="1" noEditPoints="1" noAdjustHandles="1" noChangeArrowheads="1" noChangeShapeType="1" noTextEdit="1"/>
              </p:cNvSpPr>
              <p:nvPr/>
            </p:nvSpPr>
            <p:spPr>
              <a:xfrm>
                <a:off x="3124992" y="2124394"/>
                <a:ext cx="397096" cy="395429"/>
              </a:xfrm>
              <a:prstGeom prst="rect">
                <a:avLst/>
              </a:prstGeom>
              <a:blipFill>
                <a:blip r:embed="rId11"/>
                <a:stretch>
                  <a:fillRect l="-20000" r="-10769"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EFAC5FC-8B45-4E5C-720F-E9106E203847}"/>
                  </a:ext>
                </a:extLst>
              </p:cNvPr>
              <p:cNvSpPr txBox="1"/>
              <p:nvPr/>
            </p:nvSpPr>
            <p:spPr>
              <a:xfrm>
                <a:off x="5331652" y="3144608"/>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9EFAC5FC-8B45-4E5C-720F-E9106E203847}"/>
                  </a:ext>
                </a:extLst>
              </p:cNvPr>
              <p:cNvSpPr txBox="1">
                <a:spLocks noRot="1" noChangeAspect="1" noMove="1" noResize="1" noEditPoints="1" noAdjustHandles="1" noChangeArrowheads="1" noChangeShapeType="1" noTextEdit="1"/>
              </p:cNvSpPr>
              <p:nvPr/>
            </p:nvSpPr>
            <p:spPr>
              <a:xfrm>
                <a:off x="5331652" y="3144608"/>
                <a:ext cx="667426" cy="369332"/>
              </a:xfrm>
              <a:prstGeom prst="rect">
                <a:avLst/>
              </a:prstGeom>
              <a:blipFill>
                <a:blip r:embed="rId12"/>
                <a:stretch>
                  <a:fillRect l="-11009" r="-367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FD5A48C-1584-BABE-56E9-FB874C5BA89B}"/>
                  </a:ext>
                </a:extLst>
              </p:cNvPr>
              <p:cNvSpPr txBox="1"/>
              <p:nvPr/>
            </p:nvSpPr>
            <p:spPr>
              <a:xfrm>
                <a:off x="1731863" y="3188523"/>
                <a:ext cx="14588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7FD5A48C-1584-BABE-56E9-FB874C5BA89B}"/>
                  </a:ext>
                </a:extLst>
              </p:cNvPr>
              <p:cNvSpPr txBox="1">
                <a:spLocks noRot="1" noChangeAspect="1" noMove="1" noResize="1" noEditPoints="1" noAdjustHandles="1" noChangeArrowheads="1" noChangeShapeType="1" noTextEdit="1"/>
              </p:cNvSpPr>
              <p:nvPr/>
            </p:nvSpPr>
            <p:spPr>
              <a:xfrm>
                <a:off x="1731863" y="3188523"/>
                <a:ext cx="1458861" cy="369332"/>
              </a:xfrm>
              <a:prstGeom prst="rect">
                <a:avLst/>
              </a:prstGeom>
              <a:blipFill>
                <a:blip r:embed="rId13"/>
                <a:stretch>
                  <a:fillRect r="-125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43D0E28-D3D0-B267-4516-38AC870E3F5E}"/>
                  </a:ext>
                </a:extLst>
              </p:cNvPr>
              <p:cNvSpPr txBox="1"/>
              <p:nvPr/>
            </p:nvSpPr>
            <p:spPr>
              <a:xfrm>
                <a:off x="7294501" y="4262763"/>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43D0E28-D3D0-B267-4516-38AC870E3F5E}"/>
                  </a:ext>
                </a:extLst>
              </p:cNvPr>
              <p:cNvSpPr txBox="1">
                <a:spLocks noRot="1" noChangeAspect="1" noMove="1" noResize="1" noEditPoints="1" noAdjustHandles="1" noChangeArrowheads="1" noChangeShapeType="1" noTextEdit="1"/>
              </p:cNvSpPr>
              <p:nvPr/>
            </p:nvSpPr>
            <p:spPr>
              <a:xfrm>
                <a:off x="7294501" y="4262763"/>
                <a:ext cx="710772" cy="369332"/>
              </a:xfrm>
              <a:prstGeom prst="rect">
                <a:avLst/>
              </a:prstGeom>
              <a:blipFill>
                <a:blip r:embed="rId14"/>
                <a:stretch>
                  <a:fillRect l="-10345" r="-4310" b="-22951"/>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BA1287E-507E-4EE3-925A-F2E4BDBD3C16}"/>
              </a:ext>
            </a:extLst>
          </p:cNvPr>
          <p:cNvSpPr/>
          <p:nvPr/>
        </p:nvSpPr>
        <p:spPr>
          <a:xfrm>
            <a:off x="3017830" y="381178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D3FE9-5C17-AF50-7A1D-74F672933344}"/>
                  </a:ext>
                </a:extLst>
              </p:cNvPr>
              <p:cNvSpPr txBox="1"/>
              <p:nvPr/>
            </p:nvSpPr>
            <p:spPr>
              <a:xfrm>
                <a:off x="3699724" y="4262763"/>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D3FE9-5C17-AF50-7A1D-74F672933344}"/>
                  </a:ext>
                </a:extLst>
              </p:cNvPr>
              <p:cNvSpPr txBox="1">
                <a:spLocks noRot="1" noChangeAspect="1" noMove="1" noResize="1" noEditPoints="1" noAdjustHandles="1" noChangeArrowheads="1" noChangeShapeType="1" noTextEdit="1"/>
              </p:cNvSpPr>
              <p:nvPr/>
            </p:nvSpPr>
            <p:spPr>
              <a:xfrm>
                <a:off x="3699724" y="4262763"/>
                <a:ext cx="1689245" cy="369332"/>
              </a:xfrm>
              <a:prstGeom prst="rect">
                <a:avLst/>
              </a:prstGeom>
              <a:blipFill>
                <a:blip r:embed="rId15"/>
                <a:stretch>
                  <a:fillRect l="-2527" r="-14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D59EA64-4321-2A14-F55E-D2419B545CE3}"/>
                  </a:ext>
                </a:extLst>
              </p:cNvPr>
              <p:cNvSpPr txBox="1"/>
              <p:nvPr/>
            </p:nvSpPr>
            <p:spPr>
              <a:xfrm>
                <a:off x="1731863" y="5047570"/>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D59EA64-4321-2A14-F55E-D2419B545CE3}"/>
                  </a:ext>
                </a:extLst>
              </p:cNvPr>
              <p:cNvSpPr txBox="1">
                <a:spLocks noRot="1" noChangeAspect="1" noMove="1" noResize="1" noEditPoints="1" noAdjustHandles="1" noChangeArrowheads="1" noChangeShapeType="1" noTextEdit="1"/>
              </p:cNvSpPr>
              <p:nvPr/>
            </p:nvSpPr>
            <p:spPr>
              <a:xfrm>
                <a:off x="1731863" y="5047570"/>
                <a:ext cx="2480679" cy="369332"/>
              </a:xfrm>
              <a:prstGeom prst="rect">
                <a:avLst/>
              </a:prstGeom>
              <a:blipFill>
                <a:blip r:embed="rId16"/>
                <a:stretch>
                  <a:fillRect r="-737"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85C7AE28-D418-132C-EFD7-EDD4C5EA6443}"/>
              </a:ext>
            </a:extLst>
          </p:cNvPr>
          <p:cNvSpPr/>
          <p:nvPr/>
        </p:nvSpPr>
        <p:spPr>
          <a:xfrm>
            <a:off x="7254425" y="5896296"/>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184904F-6F88-E638-2698-44955CAD44F2}"/>
                  </a:ext>
                </a:extLst>
              </p:cNvPr>
              <p:cNvSpPr txBox="1"/>
              <p:nvPr/>
            </p:nvSpPr>
            <p:spPr>
              <a:xfrm>
                <a:off x="8525336" y="2966618"/>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2184904F-6F88-E638-2698-44955CAD44F2}"/>
                  </a:ext>
                </a:extLst>
              </p:cNvPr>
              <p:cNvSpPr txBox="1">
                <a:spLocks noRot="1" noChangeAspect="1" noMove="1" noResize="1" noEditPoints="1" noAdjustHandles="1" noChangeArrowheads="1" noChangeShapeType="1" noTextEdit="1"/>
              </p:cNvSpPr>
              <p:nvPr/>
            </p:nvSpPr>
            <p:spPr>
              <a:xfrm>
                <a:off x="8525336" y="2966618"/>
                <a:ext cx="723210" cy="369332"/>
              </a:xfrm>
              <a:prstGeom prst="rect">
                <a:avLst/>
              </a:prstGeom>
              <a:blipFill>
                <a:blip r:embed="rId17"/>
                <a:stretch>
                  <a:fillRect l="-10169" r="-339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D768144-AEE4-4F14-CE71-3470A68837FE}"/>
                  </a:ext>
                </a:extLst>
              </p:cNvPr>
              <p:cNvSpPr txBox="1"/>
              <p:nvPr/>
            </p:nvSpPr>
            <p:spPr>
              <a:xfrm>
                <a:off x="1731863" y="6132286"/>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0D768144-AEE4-4F14-CE71-3470A68837FE}"/>
                  </a:ext>
                </a:extLst>
              </p:cNvPr>
              <p:cNvSpPr txBox="1">
                <a:spLocks noRot="1" noChangeAspect="1" noMove="1" noResize="1" noEditPoints="1" noAdjustHandles="1" noChangeArrowheads="1" noChangeShapeType="1" noTextEdit="1"/>
              </p:cNvSpPr>
              <p:nvPr/>
            </p:nvSpPr>
            <p:spPr>
              <a:xfrm>
                <a:off x="1731863" y="6132286"/>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6BB28B8-9D00-6B0C-F32B-6BDA4BF7E95E}"/>
                  </a:ext>
                </a:extLst>
              </p:cNvPr>
              <p:cNvSpPr txBox="1"/>
              <p:nvPr/>
            </p:nvSpPr>
            <p:spPr>
              <a:xfrm>
                <a:off x="3687285" y="5641094"/>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66BB28B8-9D00-6B0C-F32B-6BDA4BF7E95E}"/>
                  </a:ext>
                </a:extLst>
              </p:cNvPr>
              <p:cNvSpPr txBox="1">
                <a:spLocks noRot="1" noChangeAspect="1" noMove="1" noResize="1" noEditPoints="1" noAdjustHandles="1" noChangeArrowheads="1" noChangeShapeType="1" noTextEdit="1"/>
              </p:cNvSpPr>
              <p:nvPr/>
            </p:nvSpPr>
            <p:spPr>
              <a:xfrm>
                <a:off x="3687285" y="5641094"/>
                <a:ext cx="1701684" cy="369332"/>
              </a:xfrm>
              <a:prstGeom prst="rect">
                <a:avLst/>
              </a:prstGeom>
              <a:blipFill>
                <a:blip r:embed="rId19"/>
                <a:stretch>
                  <a:fillRect l="-2509" r="-1075" b="-22951"/>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B4B3A27-7353-D630-D74D-72521F82FA43}"/>
              </a:ext>
            </a:extLst>
          </p:cNvPr>
          <p:cNvSpPr/>
          <p:nvPr/>
        </p:nvSpPr>
        <p:spPr>
          <a:xfrm>
            <a:off x="4212542" y="22539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8905078-4092-5BC6-0743-9E35FCC8AB60}"/>
              </a:ext>
            </a:extLst>
          </p:cNvPr>
          <p:cNvSpPr/>
          <p:nvPr/>
        </p:nvSpPr>
        <p:spPr>
          <a:xfrm>
            <a:off x="6278494" y="341974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04C57D9-19B6-482E-E302-558D6ED8AC67}"/>
              </a:ext>
            </a:extLst>
          </p:cNvPr>
          <p:cNvSpPr/>
          <p:nvPr/>
        </p:nvSpPr>
        <p:spPr>
          <a:xfrm>
            <a:off x="8166915" y="438967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057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5F060A-FFE2-71AE-3396-03F5C44AB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8A48E97C-8967-06F0-A1E6-01A6BBECAD78}"/>
                  </a:ext>
                </a:extLst>
              </p:cNvPr>
              <p:cNvSpPr/>
              <p:nvPr/>
            </p:nvSpPr>
            <p:spPr>
              <a:xfrm>
                <a:off x="613756"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6" name="Rectangle: Rounded Corners 5">
                <a:extLst>
                  <a:ext uri="{FF2B5EF4-FFF2-40B4-BE49-F238E27FC236}">
                    <a16:creationId xmlns:a16="http://schemas.microsoft.com/office/drawing/2014/main" id="{8A48E97C-8967-06F0-A1E6-01A6BBECAD78}"/>
                  </a:ext>
                </a:extLst>
              </p:cNvPr>
              <p:cNvSpPr>
                <a:spLocks noRot="1" noChangeAspect="1" noMove="1" noResize="1" noEditPoints="1" noAdjustHandles="1" noChangeArrowheads="1" noChangeShapeType="1" noTextEdit="1"/>
              </p:cNvSpPr>
              <p:nvPr/>
            </p:nvSpPr>
            <p:spPr>
              <a:xfrm>
                <a:off x="613756"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6AB521D-6113-B9CE-EB78-C4A295D78730}"/>
                  </a:ext>
                </a:extLst>
              </p:cNvPr>
              <p:cNvSpPr/>
              <p:nvPr/>
            </p:nvSpPr>
            <p:spPr>
              <a:xfrm>
                <a:off x="2496124" y="31530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p:txBody>
          </p:sp>
        </mc:Choice>
        <mc:Fallback xmlns="">
          <p:sp>
            <p:nvSpPr>
              <p:cNvPr id="7" name="Rectangle: Rounded Corners 6">
                <a:extLst>
                  <a:ext uri="{FF2B5EF4-FFF2-40B4-BE49-F238E27FC236}">
                    <a16:creationId xmlns:a16="http://schemas.microsoft.com/office/drawing/2014/main" id="{56AB521D-6113-B9CE-EB78-C4A295D78730}"/>
                  </a:ext>
                </a:extLst>
              </p:cNvPr>
              <p:cNvSpPr>
                <a:spLocks noRot="1" noChangeAspect="1" noMove="1" noResize="1" noEditPoints="1" noAdjustHandles="1" noChangeArrowheads="1" noChangeShapeType="1" noTextEdit="1"/>
              </p:cNvSpPr>
              <p:nvPr/>
            </p:nvSpPr>
            <p:spPr>
              <a:xfrm>
                <a:off x="2496124" y="3153091"/>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4F612E1-2387-B801-A4FA-371FCE1BAE89}"/>
                  </a:ext>
                </a:extLst>
              </p:cNvPr>
              <p:cNvSpPr/>
              <p:nvPr/>
            </p:nvSpPr>
            <p:spPr>
              <a:xfrm>
                <a:off x="4382012" y="420915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p:txBody>
          </p:sp>
        </mc:Choice>
        <mc:Fallback xmlns="">
          <p:sp>
            <p:nvSpPr>
              <p:cNvPr id="8" name="Rectangle: Rounded Corners 7">
                <a:extLst>
                  <a:ext uri="{FF2B5EF4-FFF2-40B4-BE49-F238E27FC236}">
                    <a16:creationId xmlns:a16="http://schemas.microsoft.com/office/drawing/2014/main" id="{94F612E1-2387-B801-A4FA-371FCE1BAE89}"/>
                  </a:ext>
                </a:extLst>
              </p:cNvPr>
              <p:cNvSpPr>
                <a:spLocks noRot="1" noChangeAspect="1" noMove="1" noResize="1" noEditPoints="1" noAdjustHandles="1" noChangeArrowheads="1" noChangeShapeType="1" noTextEdit="1"/>
              </p:cNvSpPr>
              <p:nvPr/>
            </p:nvSpPr>
            <p:spPr>
              <a:xfrm>
                <a:off x="4382012" y="4209159"/>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5967AEB0-3DC4-7396-11DE-5D2593ECBA54}"/>
                  </a:ext>
                </a:extLst>
              </p:cNvPr>
              <p:cNvSpPr/>
              <p:nvPr/>
            </p:nvSpPr>
            <p:spPr>
              <a:xfrm>
                <a:off x="6273654" y="525497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9" name="Rectangle: Rounded Corners 8">
                <a:extLst>
                  <a:ext uri="{FF2B5EF4-FFF2-40B4-BE49-F238E27FC236}">
                    <a16:creationId xmlns:a16="http://schemas.microsoft.com/office/drawing/2014/main" id="{5967AEB0-3DC4-7396-11DE-5D2593ECBA54}"/>
                  </a:ext>
                </a:extLst>
              </p:cNvPr>
              <p:cNvSpPr>
                <a:spLocks noRot="1" noChangeAspect="1" noMove="1" noResize="1" noEditPoints="1" noAdjustHandles="1" noChangeArrowheads="1" noChangeShapeType="1" noTextEdit="1"/>
              </p:cNvSpPr>
              <p:nvPr/>
            </p:nvSpPr>
            <p:spPr>
              <a:xfrm>
                <a:off x="6273654" y="5254979"/>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0" name="Connector: Elbow 9">
            <a:extLst>
              <a:ext uri="{FF2B5EF4-FFF2-40B4-BE49-F238E27FC236}">
                <a16:creationId xmlns:a16="http://schemas.microsoft.com/office/drawing/2014/main" id="{355B8F5E-B0FF-8426-3756-C72FC0A4083D}"/>
              </a:ext>
            </a:extLst>
          </p:cNvPr>
          <p:cNvCxnSpPr>
            <a:cxnSpLocks/>
            <a:stCxn id="7" idx="3"/>
            <a:endCxn id="8" idx="0"/>
          </p:cNvCxnSpPr>
          <p:nvPr/>
        </p:nvCxnSpPr>
        <p:spPr>
          <a:xfrm>
            <a:off x="4251352" y="3725905"/>
            <a:ext cx="1008274"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5B5897C-603E-0B69-B1EC-6AFE1436583F}"/>
              </a:ext>
            </a:extLst>
          </p:cNvPr>
          <p:cNvCxnSpPr>
            <a:cxnSpLocks/>
            <a:stCxn id="6" idx="3"/>
            <a:endCxn id="7" idx="0"/>
          </p:cNvCxnSpPr>
          <p:nvPr/>
        </p:nvCxnSpPr>
        <p:spPr>
          <a:xfrm>
            <a:off x="2368984" y="2669836"/>
            <a:ext cx="100475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910AB8A-7E39-DEEE-5A12-8BA5480E4BEE}"/>
              </a:ext>
            </a:extLst>
          </p:cNvPr>
          <p:cNvCxnSpPr>
            <a:cxnSpLocks/>
            <a:stCxn id="8" idx="3"/>
            <a:endCxn id="9" idx="0"/>
          </p:cNvCxnSpPr>
          <p:nvPr/>
        </p:nvCxnSpPr>
        <p:spPr>
          <a:xfrm>
            <a:off x="6137240" y="478197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B583962-5FDD-3A80-03A1-EA934A89BE0E}"/>
              </a:ext>
            </a:extLst>
          </p:cNvPr>
          <p:cNvCxnSpPr>
            <a:cxnSpLocks/>
            <a:stCxn id="7" idx="1"/>
            <a:endCxn id="6" idx="2"/>
          </p:cNvCxnSpPr>
          <p:nvPr/>
        </p:nvCxnSpPr>
        <p:spPr>
          <a:xfrm rot="10800000">
            <a:off x="1491370" y="3242651"/>
            <a:ext cx="100475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AB4AAAF-83A5-D841-8B06-A2000DAA7463}"/>
              </a:ext>
            </a:extLst>
          </p:cNvPr>
          <p:cNvCxnSpPr>
            <a:cxnSpLocks/>
            <a:stCxn id="8" idx="1"/>
          </p:cNvCxnSpPr>
          <p:nvPr/>
        </p:nvCxnSpPr>
        <p:spPr>
          <a:xfrm rot="10800000">
            <a:off x="3068924" y="4313097"/>
            <a:ext cx="1313089" cy="46887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59784DB-C87B-4134-F741-E7515085F167}"/>
              </a:ext>
            </a:extLst>
          </p:cNvPr>
          <p:cNvCxnSpPr>
            <a:cxnSpLocks/>
            <a:stCxn id="8" idx="2"/>
            <a:endCxn id="6" idx="2"/>
          </p:cNvCxnSpPr>
          <p:nvPr/>
        </p:nvCxnSpPr>
        <p:spPr>
          <a:xfrm rot="5400000" flipH="1">
            <a:off x="2319429" y="2414591"/>
            <a:ext cx="2112137" cy="3768256"/>
          </a:xfrm>
          <a:prstGeom prst="bentConnector3">
            <a:avLst>
              <a:gd name="adj1" fmla="val -1082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73F8CA4-0E9F-1B2A-51AD-FE47A8FB73C1}"/>
              </a:ext>
            </a:extLst>
          </p:cNvPr>
          <p:cNvCxnSpPr>
            <a:cxnSpLocks/>
            <a:stCxn id="9" idx="1"/>
          </p:cNvCxnSpPr>
          <p:nvPr/>
        </p:nvCxnSpPr>
        <p:spPr>
          <a:xfrm rot="10800000">
            <a:off x="3068930" y="4313103"/>
            <a:ext cx="3204725" cy="1514690"/>
          </a:xfrm>
          <a:prstGeom prst="bentConnector3">
            <a:avLst>
              <a:gd name="adj1" fmla="val 99844"/>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1890279-04F2-B99F-ADFD-46D8ADEF9ADB}"/>
              </a:ext>
            </a:extLst>
          </p:cNvPr>
          <p:cNvCxnSpPr>
            <a:cxnSpLocks/>
            <a:stCxn id="9" idx="2"/>
            <a:endCxn id="6" idx="2"/>
          </p:cNvCxnSpPr>
          <p:nvPr/>
        </p:nvCxnSpPr>
        <p:spPr>
          <a:xfrm rot="5400000" flipH="1">
            <a:off x="2742340" y="1991680"/>
            <a:ext cx="3157957" cy="5659898"/>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BCAD4B7-2AF2-D143-3498-2A0DCCF409F8}"/>
              </a:ext>
            </a:extLst>
          </p:cNvPr>
          <p:cNvSpPr/>
          <p:nvPr/>
        </p:nvSpPr>
        <p:spPr>
          <a:xfrm>
            <a:off x="2231869" y="39242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0F07C815-2CFB-8AE8-B710-985BE270FA4D}"/>
              </a:ext>
            </a:extLst>
          </p:cNvPr>
          <p:cNvCxnSpPr>
            <a:cxnSpLocks/>
            <a:endCxn id="6" idx="1"/>
          </p:cNvCxnSpPr>
          <p:nvPr/>
        </p:nvCxnSpPr>
        <p:spPr>
          <a:xfrm flipV="1">
            <a:off x="0" y="2669836"/>
            <a:ext cx="61375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A2A0E9F-358A-E2A2-7711-93406666D87D}"/>
              </a:ext>
            </a:extLst>
          </p:cNvPr>
          <p:cNvCxnSpPr>
            <a:cxnSpLocks/>
            <a:stCxn id="9" idx="3"/>
            <a:endCxn id="48" idx="6"/>
          </p:cNvCxnSpPr>
          <p:nvPr/>
        </p:nvCxnSpPr>
        <p:spPr>
          <a:xfrm flipH="1" flipV="1">
            <a:off x="7945710" y="975754"/>
            <a:ext cx="83172" cy="4852039"/>
          </a:xfrm>
          <a:prstGeom prst="bentConnector3">
            <a:avLst>
              <a:gd name="adj1" fmla="val -2748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53786D41-A70F-DD1E-D873-7FAEBECB3B65}"/>
              </a:ext>
            </a:extLst>
          </p:cNvPr>
          <p:cNvGrpSpPr/>
          <p:nvPr/>
        </p:nvGrpSpPr>
        <p:grpSpPr>
          <a:xfrm>
            <a:off x="6190481" y="82212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BA22F00-F62D-EC4A-63AB-5D1FECE2D749}"/>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p:txBody>
            </p:sp>
          </mc:Choice>
          <mc:Fallback xmlns="">
            <p:sp>
              <p:nvSpPr>
                <p:cNvPr id="5" name="Rectangle: Rounded Corners 4">
                  <a:extLst>
                    <a:ext uri="{FF2B5EF4-FFF2-40B4-BE49-F238E27FC236}">
                      <a16:creationId xmlns:a16="http://schemas.microsoft.com/office/drawing/2014/main" id="{8BA22F00-F62D-EC4A-63AB-5D1FECE2D749}"/>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36D657-3984-07C6-4273-F9FEB2BBF29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F375E3C-BA8C-C7B1-0820-0959F93E484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058ECF9B-20AB-6C02-3FF3-5F06264F67FC}"/>
              </a:ext>
            </a:extLst>
          </p:cNvPr>
          <p:cNvGrpSpPr/>
          <p:nvPr/>
        </p:nvGrpSpPr>
        <p:grpSpPr>
          <a:xfrm>
            <a:off x="613756" y="-15116"/>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45E4CE0-D6BF-C6EC-A6B7-308DA9798BC8}"/>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45E4CE0-D6BF-C6EC-A6B7-308DA9798BC8}"/>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DA531007-4FBB-C79C-2284-6279CEEEE225}"/>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4461412-7266-0000-7AB2-A298BF3A31D1}"/>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927A3CCE-2A60-BC27-40BE-60F35C4A379D}"/>
              </a:ext>
            </a:extLst>
          </p:cNvPr>
          <p:cNvCxnSpPr>
            <a:cxnSpLocks/>
            <a:stCxn id="47" idx="2"/>
            <a:endCxn id="80" idx="6"/>
          </p:cNvCxnSpPr>
          <p:nvPr/>
        </p:nvCxnSpPr>
        <p:spPr>
          <a:xfrm flipH="1" flipV="1">
            <a:off x="2368983" y="975754"/>
            <a:ext cx="3821498" cy="1281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65700E47-35E8-997B-FC66-3BCBE529DCC9}"/>
              </a:ext>
            </a:extLst>
          </p:cNvPr>
          <p:cNvCxnSpPr>
            <a:cxnSpLocks/>
            <a:stCxn id="78" idx="2"/>
            <a:endCxn id="6" idx="0"/>
          </p:cNvCxnSpPr>
          <p:nvPr/>
        </p:nvCxnSpPr>
        <p:spPr>
          <a:xfrm>
            <a:off x="1491370" y="1130512"/>
            <a:ext cx="0" cy="9665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228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 </a:t>
            </a:r>
            <a:r>
              <a:rPr lang="en-US" sz="2400" i="1" dirty="0"/>
              <a:t>Mosquito population persistence</a:t>
            </a:r>
          </a:p>
          <a:p>
            <a:r>
              <a:rPr lang="en-US" sz="2400" dirty="0"/>
              <a:t>The mosquito population persists if and only if the basic offspring number,     , is greater than one.</a:t>
            </a:r>
          </a:p>
        </p:txBody>
      </p:sp>
      <p:sp>
        <p:nvSpPr>
          <p:cNvPr id="4" name="Right Brace 3">
            <a:extLst>
              <a:ext uri="{FF2B5EF4-FFF2-40B4-BE49-F238E27FC236}">
                <a16:creationId xmlns:a16="http://schemas.microsoft.com/office/drawing/2014/main" id="{2B508D14-BE3B-1476-DFDA-E426E2D54E9A}"/>
              </a:ext>
            </a:extLst>
          </p:cNvPr>
          <p:cNvSpPr/>
          <p:nvPr/>
        </p:nvSpPr>
        <p:spPr>
          <a:xfrm rot="5400000">
            <a:off x="1984487" y="1774707"/>
            <a:ext cx="369331" cy="273051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D4CDD8B-92EA-DB38-5C3B-92B689D3D985}"/>
              </a:ext>
            </a:extLst>
          </p:cNvPr>
          <p:cNvSpPr txBox="1"/>
          <p:nvPr/>
        </p:nvSpPr>
        <p:spPr>
          <a:xfrm>
            <a:off x="352372" y="3266666"/>
            <a:ext cx="3275127" cy="369332"/>
          </a:xfrm>
          <a:prstGeom prst="rect">
            <a:avLst/>
          </a:prstGeom>
          <a:noFill/>
        </p:spPr>
        <p:txBody>
          <a:bodyPr wrap="none" rtlCol="0">
            <a:spAutoFit/>
          </a:bodyPr>
          <a:lstStyle/>
          <a:p>
            <a:r>
              <a:rPr lang="en-US" dirty="0"/>
              <a:t>Total prob. survive biting stages</a:t>
            </a:r>
          </a:p>
        </p:txBody>
      </p:sp>
      <p:sp>
        <p:nvSpPr>
          <p:cNvPr id="7" name="Right Brace 6">
            <a:extLst>
              <a:ext uri="{FF2B5EF4-FFF2-40B4-BE49-F238E27FC236}">
                <a16:creationId xmlns:a16="http://schemas.microsoft.com/office/drawing/2014/main" id="{613C6960-64BD-569E-DDA2-A7E48271AF10}"/>
              </a:ext>
            </a:extLst>
          </p:cNvPr>
          <p:cNvSpPr/>
          <p:nvPr/>
        </p:nvSpPr>
        <p:spPr>
          <a:xfrm rot="5400000">
            <a:off x="49653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D449DC-CEDC-4FA9-1081-882AC67DBFB9}"/>
              </a:ext>
            </a:extLst>
          </p:cNvPr>
          <p:cNvSpPr txBox="1"/>
          <p:nvPr/>
        </p:nvSpPr>
        <p:spPr>
          <a:xfrm>
            <a:off x="4314212" y="3266666"/>
            <a:ext cx="2042547" cy="369332"/>
          </a:xfrm>
          <a:prstGeom prst="rect">
            <a:avLst/>
          </a:prstGeom>
          <a:noFill/>
        </p:spPr>
        <p:txBody>
          <a:bodyPr wrap="none" rtlCol="0">
            <a:spAutoFit/>
          </a:bodyPr>
          <a:lstStyle/>
          <a:p>
            <a:r>
              <a:rPr lang="en-US" dirty="0"/>
              <a:t>Total reproduction </a:t>
            </a:r>
          </a:p>
        </p:txBody>
      </p:sp>
      <p:sp>
        <p:nvSpPr>
          <p:cNvPr id="9" name="Right Brace 8">
            <a:extLst>
              <a:ext uri="{FF2B5EF4-FFF2-40B4-BE49-F238E27FC236}">
                <a16:creationId xmlns:a16="http://schemas.microsoft.com/office/drawing/2014/main" id="{3267A786-1C13-FF66-290E-12D5061C6DF8}"/>
              </a:ext>
            </a:extLst>
          </p:cNvPr>
          <p:cNvSpPr/>
          <p:nvPr/>
        </p:nvSpPr>
        <p:spPr>
          <a:xfrm rot="5400000">
            <a:off x="9099613" y="489308"/>
            <a:ext cx="324049" cy="5346598"/>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913A0C-EE43-9FB7-8AEC-64497371B178}"/>
              </a:ext>
            </a:extLst>
          </p:cNvPr>
          <p:cNvSpPr txBox="1"/>
          <p:nvPr/>
        </p:nvSpPr>
        <p:spPr>
          <a:xfrm>
            <a:off x="6682021" y="3266666"/>
            <a:ext cx="5159233" cy="369332"/>
          </a:xfrm>
          <a:prstGeom prst="rect">
            <a:avLst/>
          </a:prstGeom>
          <a:noFill/>
        </p:spPr>
        <p:txBody>
          <a:bodyPr wrap="none" rtlCol="0">
            <a:spAutoFit/>
          </a:bodyPr>
          <a:lstStyle/>
          <a:p>
            <a:r>
              <a:rPr lang="en-US" dirty="0"/>
              <a:t>Average number of gonotrophic cycles in a lifespan</a:t>
            </a:r>
          </a:p>
        </p:txBody>
      </p:sp>
      <p:pic>
        <p:nvPicPr>
          <p:cNvPr id="11" name="Picture 10">
            <a:extLst>
              <a:ext uri="{FF2B5EF4-FFF2-40B4-BE49-F238E27FC236}">
                <a16:creationId xmlns:a16="http://schemas.microsoft.com/office/drawing/2014/main" id="{72E98AEF-590A-F357-7327-39B35B0878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 y="2197720"/>
            <a:ext cx="12161520" cy="762511"/>
          </a:xfrm>
          <a:prstGeom prst="rect">
            <a:avLst/>
          </a:prstGeom>
        </p:spPr>
      </p:pic>
      <p:pic>
        <p:nvPicPr>
          <p:cNvPr id="12" name="Picture 11">
            <a:extLst>
              <a:ext uri="{FF2B5EF4-FFF2-40B4-BE49-F238E27FC236}">
                <a16:creationId xmlns:a16="http://schemas.microsoft.com/office/drawing/2014/main" id="{4F771A4F-2552-06D4-2C87-F40DEE1CCF15}"/>
              </a:ext>
            </a:extLst>
          </p:cNvPr>
          <p:cNvPicPr>
            <a:picLocks noChangeAspect="1"/>
          </p:cNvPicPr>
          <p:nvPr/>
        </p:nvPicPr>
        <p:blipFill>
          <a:blip r:embed="rId3">
            <a:extLst>
              <a:ext uri="{28A0092B-C50C-407E-A947-70E740481C1C}">
                <a14:useLocalDpi xmlns:a14="http://schemas.microsoft.com/office/drawing/2010/main" val="0"/>
              </a:ext>
            </a:extLst>
          </a:blip>
          <a:srcRect t="29324" r="97425" b="30321"/>
          <a:stretch/>
        </p:blipFill>
        <p:spPr>
          <a:xfrm>
            <a:off x="4356304" y="1512388"/>
            <a:ext cx="313139" cy="307703"/>
          </a:xfrm>
          <a:prstGeom prst="rect">
            <a:avLst/>
          </a:prstGeom>
          <a:noFill/>
        </p:spPr>
      </p:pic>
    </p:spTree>
    <p:extLst>
      <p:ext uri="{BB962C8B-B14F-4D97-AF65-F5344CB8AC3E}">
        <p14:creationId xmlns:p14="http://schemas.microsoft.com/office/powerpoint/2010/main" val="1339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055-74EB-5305-DEAA-43245D3A48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A55BF-FD4D-707A-19C8-6FC93CEF04C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BB0A55BF-FD4D-707A-19C8-6FC93CEF04C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9875E2-31F3-4395-C66C-8C9F5C38E930}"/>
                  </a:ext>
                </a:extLst>
              </p:cNvPr>
              <p:cNvSpPr txBox="1"/>
              <p:nvPr/>
            </p:nvSpPr>
            <p:spPr>
              <a:xfrm>
                <a:off x="1497633" y="2051832"/>
                <a:ext cx="8917334" cy="4570738"/>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ℛ</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 </m:t>
                    </m:r>
                  </m:oMath>
                </a14:m>
                <a:r>
                  <a:rPr lang="en-US" sz="2000" dirty="0"/>
                  <a:t>    Pr(host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host</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probability of surviving the extrinsic incubation period</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number of oviposition cycles w/ undeveloped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Mosquito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Average number of gonotrophic cycles</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Host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dirty="0" err="1"/>
                  <a:t>Pr</a:t>
                </a:r>
                <a:r>
                  <a:rPr lang="en-US" sz="2000" dirty="0"/>
                  <a:t>(vector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vector</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Vector-host population ratio</a:t>
                </a:r>
              </a:p>
            </p:txBody>
          </p:sp>
        </mc:Choice>
        <mc:Fallback xmlns="">
          <p:sp>
            <p:nvSpPr>
              <p:cNvPr id="20" name="TextBox 19">
                <a:extLst>
                  <a:ext uri="{FF2B5EF4-FFF2-40B4-BE49-F238E27FC236}">
                    <a16:creationId xmlns:a16="http://schemas.microsoft.com/office/drawing/2014/main" id="{649875E2-31F3-4395-C66C-8C9F5C38E930}"/>
                  </a:ext>
                </a:extLst>
              </p:cNvPr>
              <p:cNvSpPr txBox="1">
                <a:spLocks noRot="1" noChangeAspect="1" noMove="1" noResize="1" noEditPoints="1" noAdjustHandles="1" noChangeArrowheads="1" noChangeShapeType="1" noTextEdit="1"/>
              </p:cNvSpPr>
              <p:nvPr/>
            </p:nvSpPr>
            <p:spPr>
              <a:xfrm>
                <a:off x="1497633" y="2051832"/>
                <a:ext cx="8917334" cy="4570738"/>
              </a:xfrm>
              <a:prstGeom prst="rect">
                <a:avLst/>
              </a:prstGeom>
              <a:blipFill>
                <a:blip r:embed="rId4"/>
                <a:stretch>
                  <a:fillRect l="-1026" b="-253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6A9CB82-A57A-AFFF-AF94-76E57C3532FA}"/>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are dependent on biting dynamics</a:t>
            </a:r>
            <a:endParaRPr lang="en-US" b="1" dirty="0"/>
          </a:p>
        </p:txBody>
      </p:sp>
    </p:spTree>
    <p:extLst>
      <p:ext uri="{BB962C8B-B14F-4D97-AF65-F5344CB8AC3E}">
        <p14:creationId xmlns:p14="http://schemas.microsoft.com/office/powerpoint/2010/main" val="1297031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704C68-CC24-EDB7-920B-F91D01BFCDE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2471AE3-6EA4-64CA-B0A2-025C6E398165}"/>
              </a:ext>
            </a:extLst>
          </p:cNvPr>
          <p:cNvGrpSpPr/>
          <p:nvPr/>
        </p:nvGrpSpPr>
        <p:grpSpPr>
          <a:xfrm>
            <a:off x="1353065" y="468216"/>
            <a:ext cx="9153753" cy="5921568"/>
            <a:chOff x="663889" y="23267"/>
            <a:chExt cx="9153753" cy="5921568"/>
          </a:xfrm>
        </p:grpSpPr>
        <p:cxnSp>
          <p:nvCxnSpPr>
            <p:cNvPr id="53" name="Straight Arrow Connector 52">
              <a:extLst>
                <a:ext uri="{FF2B5EF4-FFF2-40B4-BE49-F238E27FC236}">
                  <a16:creationId xmlns:a16="http://schemas.microsoft.com/office/drawing/2014/main" id="{6246819C-8C4E-0E32-E10A-81BCCD86F38C}"/>
                </a:ext>
              </a:extLst>
            </p:cNvPr>
            <p:cNvCxnSpPr>
              <a:cxnSpLocks/>
            </p:cNvCxnSpPr>
            <p:nvPr/>
          </p:nvCxnSpPr>
          <p:spPr>
            <a:xfrm>
              <a:off x="663889" y="220125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43E2507-CAED-3502-E73B-2C8C8F9C0BDD}"/>
                </a:ext>
              </a:extLst>
            </p:cNvPr>
            <p:cNvCxnSpPr>
              <a:cxnSpLocks/>
              <a:stCxn id="10" idx="3"/>
              <a:endCxn id="5" idx="3"/>
            </p:cNvCxnSpPr>
            <p:nvPr/>
          </p:nvCxnSpPr>
          <p:spPr>
            <a:xfrm flipV="1">
              <a:off x="9773801" y="59608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4002AB4-0B39-E7A0-3E04-501485B2F41A}"/>
                </a:ext>
              </a:extLst>
            </p:cNvPr>
            <p:cNvGrpSpPr/>
            <p:nvPr/>
          </p:nvGrpSpPr>
          <p:grpSpPr>
            <a:xfrm>
              <a:off x="8018572" y="23267"/>
              <a:ext cx="1755229" cy="1145629"/>
              <a:chOff x="5694143" y="2097021"/>
              <a:chExt cx="1755229" cy="1145629"/>
            </a:xfrm>
          </p:grpSpPr>
          <p:sp>
            <p:nvSpPr>
              <p:cNvPr id="5" name="Rectangle: Rounded Corners 4">
                <a:extLst>
                  <a:ext uri="{FF2B5EF4-FFF2-40B4-BE49-F238E27FC236}">
                    <a16:creationId xmlns:a16="http://schemas.microsoft.com/office/drawing/2014/main" id="{292D7D88-39FD-1DCB-2FB2-5A315112190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6428D8B8-8AD2-2DD5-353B-AA2E174A4DC5}"/>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FBF3AF2-A7FC-4ADF-02D2-F87344E2A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31E43921-1B54-2ACA-2B63-C0DFE811A7A9}"/>
                </a:ext>
              </a:extLst>
            </p:cNvPr>
            <p:cNvSpPr/>
            <p:nvPr/>
          </p:nvSpPr>
          <p:spPr>
            <a:xfrm>
              <a:off x="2012496" y="74121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A93FDC1-2CA8-1889-4EB4-F395438986C1}"/>
                </a:ext>
              </a:extLst>
            </p:cNvPr>
            <p:cNvCxnSpPr>
              <a:cxnSpLocks/>
              <a:stCxn id="5" idx="1"/>
              <a:endCxn id="78" idx="3"/>
            </p:cNvCxnSpPr>
            <p:nvPr/>
          </p:nvCxnSpPr>
          <p:spPr>
            <a:xfrm flipH="1" flipV="1">
              <a:off x="3183838" y="59608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7B473C02-5CCD-3EB0-8875-6ED07C2CE648}"/>
                </a:ext>
              </a:extLst>
            </p:cNvPr>
            <p:cNvSpPr/>
            <p:nvPr/>
          </p:nvSpPr>
          <p:spPr>
            <a:xfrm>
              <a:off x="1428610" y="232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0454497-2D78-A940-DBAA-608ABB4F2889}"/>
                </a:ext>
              </a:extLst>
            </p:cNvPr>
            <p:cNvCxnSpPr>
              <a:cxnSpLocks/>
              <a:stCxn id="78" idx="2"/>
              <a:endCxn id="3" idx="0"/>
            </p:cNvCxnSpPr>
            <p:nvPr/>
          </p:nvCxnSpPr>
          <p:spPr>
            <a:xfrm>
              <a:off x="2306224" y="116889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DC84D91F-55DE-CC74-7530-D85DDC467404}"/>
                </a:ext>
              </a:extLst>
            </p:cNvPr>
            <p:cNvSpPr/>
            <p:nvPr/>
          </p:nvSpPr>
          <p:spPr>
            <a:xfrm>
              <a:off x="1428610" y="16412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6252052E-44CF-439E-87EA-7A02BD683551}"/>
                </a:ext>
              </a:extLst>
            </p:cNvPr>
            <p:cNvSpPr/>
            <p:nvPr/>
          </p:nvSpPr>
          <p:spPr>
            <a:xfrm>
              <a:off x="4046308" y="269731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19742EED-BD7B-0160-3982-DF5973EF3D1B}"/>
                </a:ext>
              </a:extLst>
            </p:cNvPr>
            <p:cNvSpPr/>
            <p:nvPr/>
          </p:nvSpPr>
          <p:spPr>
            <a:xfrm>
              <a:off x="6126931" y="375338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F9BE5CF0-0A5C-4890-30B7-24811C71DE0F}"/>
                </a:ext>
              </a:extLst>
            </p:cNvPr>
            <p:cNvSpPr/>
            <p:nvPr/>
          </p:nvSpPr>
          <p:spPr>
            <a:xfrm>
              <a:off x="8018573" y="479920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3B782BF5-F031-0785-6761-1BE2FF5C755B}"/>
                </a:ext>
              </a:extLst>
            </p:cNvPr>
            <p:cNvCxnSpPr>
              <a:cxnSpLocks/>
              <a:stCxn id="8" idx="3"/>
              <a:endCxn id="9" idx="0"/>
            </p:cNvCxnSpPr>
            <p:nvPr/>
          </p:nvCxnSpPr>
          <p:spPr>
            <a:xfrm>
              <a:off x="5801536" y="327013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04183E0-3EC5-23FE-FC5F-05CC75DF272C}"/>
                </a:ext>
              </a:extLst>
            </p:cNvPr>
            <p:cNvCxnSpPr>
              <a:cxnSpLocks/>
              <a:stCxn id="3" idx="3"/>
              <a:endCxn id="8" idx="0"/>
            </p:cNvCxnSpPr>
            <p:nvPr/>
          </p:nvCxnSpPr>
          <p:spPr>
            <a:xfrm>
              <a:off x="3183838" y="221406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5AD59A93-71D2-E4BF-33BE-776DAA62D269}"/>
                </a:ext>
              </a:extLst>
            </p:cNvPr>
            <p:cNvCxnSpPr>
              <a:cxnSpLocks/>
              <a:stCxn id="9" idx="3"/>
              <a:endCxn id="10" idx="0"/>
            </p:cNvCxnSpPr>
            <p:nvPr/>
          </p:nvCxnSpPr>
          <p:spPr>
            <a:xfrm>
              <a:off x="7882159" y="432620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DD9B26-1A4E-344C-6E11-783BE6B7806E}"/>
                </a:ext>
              </a:extLst>
            </p:cNvPr>
            <p:cNvCxnSpPr>
              <a:cxnSpLocks/>
              <a:stCxn id="8" idx="1"/>
              <a:endCxn id="2" idx="2"/>
            </p:cNvCxnSpPr>
            <p:nvPr/>
          </p:nvCxnSpPr>
          <p:spPr>
            <a:xfrm rot="10800000">
              <a:off x="1575564" y="278415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BB71C75-BD2E-23F4-CED7-8B4FAA63DE63}"/>
                </a:ext>
              </a:extLst>
            </p:cNvPr>
            <p:cNvCxnSpPr>
              <a:cxnSpLocks/>
              <a:stCxn id="9" idx="1"/>
              <a:endCxn id="61" idx="2"/>
            </p:cNvCxnSpPr>
            <p:nvPr/>
          </p:nvCxnSpPr>
          <p:spPr>
            <a:xfrm rot="10800000">
              <a:off x="4217845" y="384294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C55B54D-9DBA-1740-C5BE-A9ED4870D240}"/>
                </a:ext>
              </a:extLst>
            </p:cNvPr>
            <p:cNvCxnSpPr>
              <a:cxnSpLocks/>
              <a:stCxn id="9" idx="2"/>
              <a:endCxn id="2" idx="2"/>
            </p:cNvCxnSpPr>
            <p:nvPr/>
          </p:nvCxnSpPr>
          <p:spPr>
            <a:xfrm rot="5400000" flipH="1">
              <a:off x="3232624" y="112709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D92D16C-09EC-A358-B165-EC9CE7818A2B}"/>
                </a:ext>
              </a:extLst>
            </p:cNvPr>
            <p:cNvCxnSpPr>
              <a:cxnSpLocks/>
              <a:stCxn id="69" idx="1"/>
              <a:endCxn id="61" idx="2"/>
            </p:cNvCxnSpPr>
            <p:nvPr/>
          </p:nvCxnSpPr>
          <p:spPr>
            <a:xfrm rot="10800000">
              <a:off x="4217845" y="384294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CAD5A7B-9DE5-9C0C-7ED9-3EB4C768B43A}"/>
                </a:ext>
              </a:extLst>
            </p:cNvPr>
            <p:cNvCxnSpPr>
              <a:cxnSpLocks/>
              <a:stCxn id="10" idx="2"/>
              <a:endCxn id="2" idx="2"/>
            </p:cNvCxnSpPr>
            <p:nvPr/>
          </p:nvCxnSpPr>
          <p:spPr>
            <a:xfrm rot="5400000" flipH="1">
              <a:off x="3655535" y="70418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12A3DCA-D708-1EF7-5C1F-2C809F79416F}"/>
                </a:ext>
              </a:extLst>
            </p:cNvPr>
            <p:cNvSpPr/>
            <p:nvPr/>
          </p:nvSpPr>
          <p:spPr>
            <a:xfrm>
              <a:off x="3767130" y="345405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88BE464-1B7B-7F4A-DA9D-14B56471C95D}"/>
                </a:ext>
              </a:extLst>
            </p:cNvPr>
            <p:cNvSpPr/>
            <p:nvPr/>
          </p:nvSpPr>
          <p:spPr>
            <a:xfrm>
              <a:off x="8003725" y="553856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E8DD242-BDC2-A204-E349-AA8617839D51}"/>
                </a:ext>
              </a:extLst>
            </p:cNvPr>
            <p:cNvSpPr/>
            <p:nvPr/>
          </p:nvSpPr>
          <p:spPr>
            <a:xfrm>
              <a:off x="4961842" y="189618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73441F1-7120-C78E-55DD-82D3D91B0847}"/>
                </a:ext>
              </a:extLst>
            </p:cNvPr>
            <p:cNvSpPr/>
            <p:nvPr/>
          </p:nvSpPr>
          <p:spPr>
            <a:xfrm>
              <a:off x="7027794" y="30620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E12665-40E2-511E-60B5-E807EC5B221D}"/>
                </a:ext>
              </a:extLst>
            </p:cNvPr>
            <p:cNvSpPr/>
            <p:nvPr/>
          </p:nvSpPr>
          <p:spPr>
            <a:xfrm>
              <a:off x="8916215" y="403194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05C8EE6-0F6E-2809-CEAB-0F2C5BBD0A0C}"/>
                </a:ext>
              </a:extLst>
            </p:cNvPr>
            <p:cNvSpPr/>
            <p:nvPr/>
          </p:nvSpPr>
          <p:spPr>
            <a:xfrm>
              <a:off x="1124849" y="23952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1361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700" b="1" dirty="0"/>
              <a:t>Comparing results obtained from the mechanistic model and the exponential “standard model”</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11163300" cy="1448308"/>
          </a:xfrm>
        </p:spPr>
        <p:txBody>
          <a:bodyPr>
            <a:normAutofit/>
          </a:bodyPr>
          <a:lstStyle/>
          <a:p>
            <a:pPr marL="0" indent="0">
              <a:buNone/>
            </a:pPr>
            <a:r>
              <a:rPr lang="en-US" sz="2400" dirty="0"/>
              <a:t>Using the </a:t>
            </a:r>
            <a:r>
              <a:rPr lang="en-US" sz="2400" b="1" dirty="0"/>
              <a:t>gonotrophic cycle duration (GCD)</a:t>
            </a:r>
            <a:r>
              <a:rPr lang="en-US" sz="2400" dirty="0"/>
              <a:t>, </a:t>
            </a:r>
          </a:p>
          <a:p>
            <a:pPr marL="0" indent="0">
              <a:buNone/>
            </a:pPr>
            <a:r>
              <a:rPr lang="en-US" sz="2400" i="1" dirty="0"/>
              <a:t>the average duration of time between discrete mosquito egg-laying events</a:t>
            </a:r>
            <a:r>
              <a:rPr lang="en-US" sz="2400" dirty="0"/>
              <a:t> </a:t>
            </a:r>
          </a:p>
          <a:p>
            <a:pPr marL="0" indent="0">
              <a:buNone/>
            </a:pPr>
            <a:r>
              <a:rPr lang="en-US" sz="2400" dirty="0"/>
              <a:t>we can compare the two models: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58545517"/>
                  </p:ext>
                </p:extLst>
              </p:nvPr>
            </p:nvGraphicFramePr>
            <p:xfrm>
              <a:off x="838199" y="3806872"/>
              <a:ext cx="10664117" cy="1801368"/>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551307">
                    <a:tc>
                      <a:txBody>
                        <a:bodyPr/>
                        <a:lstStyle/>
                        <a:p>
                          <a:r>
                            <a:rPr lang="en-US" sz="26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600" b="0" i="1" smtClean="0">
                                      <a:latin typeface="Cambria Math" panose="02040503050406030204" pitchFamily="18" charset="0"/>
                                    </a:rPr>
                                  </m:ctrlPr>
                                </m:fPr>
                                <m:num>
                                  <m:r>
                                    <a:rPr lang="en-US" sz="2600" b="0" smtClean="0">
                                      <a:latin typeface="Cambria Math" panose="02040503050406030204" pitchFamily="18" charset="0"/>
                                    </a:rPr>
                                    <m:t>1</m:t>
                                  </m:r>
                                </m:num>
                                <m:den>
                                  <m:r>
                                    <m:rPr>
                                      <m:nor/>
                                    </m:rPr>
                                    <a:rPr lang="en-US" sz="2600" b="0" i="0" smtClean="0"/>
                                    <m:t>biting</m:t>
                                  </m:r>
                                  <m:r>
                                    <m:rPr>
                                      <m:nor/>
                                    </m:rPr>
                                    <a:rPr lang="en-US" sz="2600" b="0" i="0" smtClean="0"/>
                                    <m:t> </m:t>
                                  </m:r>
                                  <m:r>
                                    <m:rPr>
                                      <m:nor/>
                                    </m:rPr>
                                    <a:rPr lang="en-US" sz="2600" b="0" i="0" smtClean="0"/>
                                    <m:t>rate</m:t>
                                  </m:r>
                                </m:den>
                              </m:f>
                              <m:r>
                                <a:rPr lang="en-US" sz="2600" b="0" i="1" smtClean="0">
                                  <a:latin typeface="Cambria Math" panose="02040503050406030204" pitchFamily="18" charset="0"/>
                                </a:rPr>
                                <m:t>   </m:t>
                              </m:r>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oFill/>
                      </a:tcPr>
                    </a:tc>
                    <a:extLst>
                      <a:ext uri="{0D108BD9-81ED-4DB2-BD59-A6C34878D82A}">
                        <a16:rowId xmlns:a16="http://schemas.microsoft.com/office/drawing/2014/main" val="1839332133"/>
                      </a:ext>
                    </a:extLst>
                  </a:tr>
                  <a:tr h="551307">
                    <a:tc>
                      <a:txBody>
                        <a:bodyPr/>
                        <a:lstStyle/>
                        <a:p>
                          <a:endParaRPr lang="en-US" sz="2600" b="1" dirty="0"/>
                        </a:p>
                      </a:txBody>
                      <a:tcPr>
                        <a:noFill/>
                      </a:tcPr>
                    </a:tc>
                    <a:tc>
                      <a:txBody>
                        <a:bodyPr/>
                        <a:lstStyle/>
                        <a:p>
                          <a:pPr algn="r"/>
                          <a:endParaRPr lang="en-US" sz="2600" dirty="0"/>
                        </a:p>
                      </a:txBody>
                      <a:tcPr>
                        <a:noFill/>
                      </a:tcPr>
                    </a:tc>
                    <a:tc>
                      <a:txBody>
                        <a:bodyPr/>
                        <a:lstStyle/>
                        <a:p>
                          <a:pPr algn="l"/>
                          <a:endParaRPr lang="en-US" sz="2600" i="1" dirty="0"/>
                        </a:p>
                      </a:txBody>
                      <a:tcPr>
                        <a:noFill/>
                      </a:tcPr>
                    </a:tc>
                    <a:extLst>
                      <a:ext uri="{0D108BD9-81ED-4DB2-BD59-A6C34878D82A}">
                        <a16:rowId xmlns:a16="http://schemas.microsoft.com/office/drawing/2014/main" val="1046946728"/>
                      </a:ext>
                    </a:extLst>
                  </a:tr>
                  <a:tr h="370840">
                    <a:tc>
                      <a:txBody>
                        <a:bodyPr/>
                        <a:lstStyle/>
                        <a:p>
                          <a:r>
                            <a:rPr lang="en-US" sz="26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1</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r>
                                        <a:rPr lang="en-US" sz="2600" b="1" i="1" smtClean="0">
                                          <a:latin typeface="Cambria Math" panose="02040503050406030204" pitchFamily="18" charset="0"/>
                                        </a:rPr>
                                        <m:t>𝐀</m:t>
                                      </m:r>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𝛼</m:t>
                                  </m:r>
                                </m:e>
                              </m:acc>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58545517"/>
                  </p:ext>
                </p:extLst>
              </p:nvPr>
            </p:nvGraphicFramePr>
            <p:xfrm>
              <a:off x="838199" y="3806872"/>
              <a:ext cx="10664117" cy="1801368"/>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711708">
                    <a:tc>
                      <a:txBody>
                        <a:bodyPr/>
                        <a:lstStyle/>
                        <a:p>
                          <a:r>
                            <a:rPr lang="en-US" sz="2600" b="1" dirty="0"/>
                            <a:t>Exponential:</a:t>
                          </a:r>
                        </a:p>
                      </a:txBody>
                      <a:tcPr>
                        <a:noFill/>
                      </a:tcPr>
                    </a:tc>
                    <a:tc>
                      <a:txBody>
                        <a:bodyPr/>
                        <a:lstStyle/>
                        <a:p>
                          <a:endParaRPr lang="en-US"/>
                        </a:p>
                      </a:txBody>
                      <a:tcPr>
                        <a:blipFill>
                          <a:blip r:embed="rId3"/>
                          <a:stretch>
                            <a:fillRect l="-176961" t="-7692" r="-582353" b="-175214"/>
                          </a:stretch>
                        </a:blipFill>
                      </a:tcPr>
                    </a:tc>
                    <a:tc>
                      <a:txBody>
                        <a:bodyPr/>
                        <a:lstStyle/>
                        <a:p>
                          <a:endParaRPr lang="en-US"/>
                        </a:p>
                      </a:txBody>
                      <a:tcPr>
                        <a:blipFill>
                          <a:blip r:embed="rId3"/>
                          <a:stretch>
                            <a:fillRect l="-47639" t="-7692" r="-169" b="-175214"/>
                          </a:stretch>
                        </a:blipFill>
                      </a:tcPr>
                    </a:tc>
                    <a:extLst>
                      <a:ext uri="{0D108BD9-81ED-4DB2-BD59-A6C34878D82A}">
                        <a16:rowId xmlns:a16="http://schemas.microsoft.com/office/drawing/2014/main" val="1839332133"/>
                      </a:ext>
                    </a:extLst>
                  </a:tr>
                  <a:tr h="551307">
                    <a:tc>
                      <a:txBody>
                        <a:bodyPr/>
                        <a:lstStyle/>
                        <a:p>
                          <a:endParaRPr lang="en-US" sz="2600" b="1" dirty="0"/>
                        </a:p>
                      </a:txBody>
                      <a:tcPr>
                        <a:noFill/>
                      </a:tcPr>
                    </a:tc>
                    <a:tc>
                      <a:txBody>
                        <a:bodyPr/>
                        <a:lstStyle/>
                        <a:p>
                          <a:pPr algn="r"/>
                          <a:endParaRPr lang="en-US" sz="2600" dirty="0"/>
                        </a:p>
                      </a:txBody>
                      <a:tcPr>
                        <a:noFill/>
                      </a:tcPr>
                    </a:tc>
                    <a:tc>
                      <a:txBody>
                        <a:bodyPr/>
                        <a:lstStyle/>
                        <a:p>
                          <a:pPr algn="l"/>
                          <a:endParaRPr lang="en-US" sz="2600" i="1" dirty="0"/>
                        </a:p>
                      </a:txBody>
                      <a:tcPr>
                        <a:noFill/>
                      </a:tcPr>
                    </a:tc>
                    <a:extLst>
                      <a:ext uri="{0D108BD9-81ED-4DB2-BD59-A6C34878D82A}">
                        <a16:rowId xmlns:a16="http://schemas.microsoft.com/office/drawing/2014/main" val="1046946728"/>
                      </a:ext>
                    </a:extLst>
                  </a:tr>
                  <a:tr h="538353">
                    <a:tc>
                      <a:txBody>
                        <a:bodyPr/>
                        <a:lstStyle/>
                        <a:p>
                          <a:r>
                            <a:rPr lang="en-US" sz="2600" b="1" dirty="0"/>
                            <a:t>Mechanistic:</a:t>
                          </a:r>
                        </a:p>
                      </a:txBody>
                      <a:tcPr>
                        <a:noFill/>
                      </a:tcPr>
                    </a:tc>
                    <a:tc>
                      <a:txBody>
                        <a:bodyPr/>
                        <a:lstStyle/>
                        <a:p>
                          <a:endParaRPr lang="en-US"/>
                        </a:p>
                      </a:txBody>
                      <a:tcPr>
                        <a:blipFill>
                          <a:blip r:embed="rId3"/>
                          <a:stretch>
                            <a:fillRect l="-176961" t="-246591" r="-582353" b="-29545"/>
                          </a:stretch>
                        </a:blipFill>
                      </a:tcPr>
                    </a:tc>
                    <a:tc>
                      <a:txBody>
                        <a:bodyPr/>
                        <a:lstStyle/>
                        <a:p>
                          <a:endParaRPr lang="en-US"/>
                        </a:p>
                      </a:txBody>
                      <a:tcPr anchor="ctr">
                        <a:blipFill>
                          <a:blip r:embed="rId3"/>
                          <a:stretch>
                            <a:fillRect l="-47639" t="-246591" r="-169" b="-29545"/>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a:cxnSpLocks/>
          </p:cNvCxnSpPr>
          <p:nvPr/>
        </p:nvCxnSpPr>
        <p:spPr>
          <a:xfrm>
            <a:off x="838199" y="3492500"/>
            <a:ext cx="1122045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BA0B9-21D7-4854-5D34-AE554C2DD564}"/>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760BE367-350B-F954-223F-801C0253D5FE}"/>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82EB311D-9BD5-6E81-DD3D-3C5736028CF3}"/>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33D63A89-853F-3D46-6A3D-A2EB68485A39}"/>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F8FC89-56C1-36FA-7736-758F1D50C59F}"/>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4571BE67-1FCE-2EA4-0C41-9EB2AF6845C4}"/>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BD337971-64CA-AC46-359C-A4615984D930}"/>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885963-4835-135B-1CCE-F38AFADDE580}"/>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BC0B2BBD-CF28-4A76-EEB5-E6768FD202F0}"/>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50C9AAC9-D9E3-B62A-1A20-B15020356816}"/>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38DEE12-2F25-341C-9BC6-F79E8D4E4749}"/>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060262-D592-8CE4-948C-501D5BF5399E}"/>
              </a:ext>
            </a:extLst>
          </p:cNvPr>
          <p:cNvSpPr txBox="1"/>
          <p:nvPr/>
        </p:nvSpPr>
        <p:spPr>
          <a:xfrm>
            <a:off x="4372336" y="720509"/>
            <a:ext cx="1181670" cy="369332"/>
          </a:xfrm>
          <a:prstGeom prst="rect">
            <a:avLst/>
          </a:prstGeom>
          <a:noFill/>
        </p:spPr>
        <p:txBody>
          <a:bodyPr wrap="none" rtlCol="0">
            <a:spAutoFit/>
          </a:bodyPr>
          <a:lstStyle/>
          <a:p>
            <a:r>
              <a:rPr lang="en-US" dirty="0"/>
              <a:t>Yes = 90%</a:t>
            </a:r>
          </a:p>
        </p:txBody>
      </p:sp>
      <p:sp>
        <p:nvSpPr>
          <p:cNvPr id="72" name="TextBox 71">
            <a:extLst>
              <a:ext uri="{FF2B5EF4-FFF2-40B4-BE49-F238E27FC236}">
                <a16:creationId xmlns:a16="http://schemas.microsoft.com/office/drawing/2014/main" id="{00A1DF63-4C24-FB2A-4DE0-920361B52F9A}"/>
              </a:ext>
            </a:extLst>
          </p:cNvPr>
          <p:cNvSpPr txBox="1"/>
          <p:nvPr/>
        </p:nvSpPr>
        <p:spPr>
          <a:xfrm>
            <a:off x="6479229" y="1576790"/>
            <a:ext cx="1128835" cy="369332"/>
          </a:xfrm>
          <a:prstGeom prst="rect">
            <a:avLst/>
          </a:prstGeom>
          <a:noFill/>
        </p:spPr>
        <p:txBody>
          <a:bodyPr wrap="none" rtlCol="0">
            <a:spAutoFit/>
          </a:bodyPr>
          <a:lstStyle/>
          <a:p>
            <a:r>
              <a:rPr lang="en-US" dirty="0"/>
              <a:t>No = 10%</a:t>
            </a:r>
          </a:p>
        </p:txBody>
      </p:sp>
      <p:sp>
        <p:nvSpPr>
          <p:cNvPr id="73" name="TextBox 72">
            <a:extLst>
              <a:ext uri="{FF2B5EF4-FFF2-40B4-BE49-F238E27FC236}">
                <a16:creationId xmlns:a16="http://schemas.microsoft.com/office/drawing/2014/main" id="{C8BE8D9A-3A46-F7D8-C91A-8E3F11FD8D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879E057-27E2-7FD2-238F-9890FC4E45B7}"/>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5510565-6190-5B18-88C9-5032465D8FDF}"/>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44B420-83C5-04D9-B78E-BACE6F7E205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8354571B-BAD1-946F-DA53-2A4CEC3FAE23}"/>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64AE4E-921C-6A17-33D5-9C52A0B6BDB0}"/>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350A8DF9-3AEC-0D63-F39D-738F936564D1}"/>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4E25FA9-E76F-BB95-59C2-561015EF3E8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BEB5488-F556-18B9-1C14-442F1620F33D}"/>
              </a:ext>
            </a:extLst>
          </p:cNvPr>
          <p:cNvSpPr txBox="1"/>
          <p:nvPr/>
        </p:nvSpPr>
        <p:spPr>
          <a:xfrm>
            <a:off x="7391213" y="5779950"/>
            <a:ext cx="1686680" cy="369332"/>
          </a:xfrm>
          <a:prstGeom prst="rect">
            <a:avLst/>
          </a:prstGeom>
          <a:noFill/>
        </p:spPr>
        <p:txBody>
          <a:bodyPr wrap="none" rtlCol="0">
            <a:spAutoFit/>
          </a:bodyPr>
          <a:lstStyle/>
          <a:p>
            <a:r>
              <a:rPr lang="en-US" dirty="0"/>
              <a:t>Success = 50%</a:t>
            </a:r>
          </a:p>
        </p:txBody>
      </p:sp>
      <p:sp>
        <p:nvSpPr>
          <p:cNvPr id="96" name="TextBox 95">
            <a:extLst>
              <a:ext uri="{FF2B5EF4-FFF2-40B4-BE49-F238E27FC236}">
                <a16:creationId xmlns:a16="http://schemas.microsoft.com/office/drawing/2014/main" id="{4FA2DCD9-ABEF-FFEF-FDF7-0F608C98DF18}"/>
              </a:ext>
            </a:extLst>
          </p:cNvPr>
          <p:cNvSpPr txBox="1"/>
          <p:nvPr/>
        </p:nvSpPr>
        <p:spPr>
          <a:xfrm>
            <a:off x="7391213" y="4463944"/>
            <a:ext cx="1686680" cy="369332"/>
          </a:xfrm>
          <a:prstGeom prst="rect">
            <a:avLst/>
          </a:prstGeom>
          <a:noFill/>
        </p:spPr>
        <p:txBody>
          <a:bodyPr wrap="none" rtlCol="0">
            <a:spAutoFit/>
          </a:bodyPr>
          <a:lstStyle/>
          <a:p>
            <a:r>
              <a:rPr lang="en-US" dirty="0"/>
              <a:t>Success = 50%</a:t>
            </a:r>
          </a:p>
        </p:txBody>
      </p:sp>
      <p:sp>
        <p:nvSpPr>
          <p:cNvPr id="97" name="TextBox 96">
            <a:extLst>
              <a:ext uri="{FF2B5EF4-FFF2-40B4-BE49-F238E27FC236}">
                <a16:creationId xmlns:a16="http://schemas.microsoft.com/office/drawing/2014/main" id="{8A3A7037-C526-67DE-1809-FF5F5351F2B9}"/>
              </a:ext>
            </a:extLst>
          </p:cNvPr>
          <p:cNvSpPr txBox="1"/>
          <p:nvPr/>
        </p:nvSpPr>
        <p:spPr>
          <a:xfrm>
            <a:off x="7387440" y="3132205"/>
            <a:ext cx="1686680" cy="369332"/>
          </a:xfrm>
          <a:prstGeom prst="rect">
            <a:avLst/>
          </a:prstGeom>
          <a:noFill/>
        </p:spPr>
        <p:txBody>
          <a:bodyPr wrap="none" rtlCol="0">
            <a:spAutoFit/>
          </a:bodyPr>
          <a:lstStyle/>
          <a:p>
            <a:r>
              <a:rPr lang="en-US" dirty="0"/>
              <a:t>Success = 50%</a:t>
            </a:r>
          </a:p>
        </p:txBody>
      </p:sp>
      <p:sp>
        <p:nvSpPr>
          <p:cNvPr id="102" name="TextBox 101">
            <a:extLst>
              <a:ext uri="{FF2B5EF4-FFF2-40B4-BE49-F238E27FC236}">
                <a16:creationId xmlns:a16="http://schemas.microsoft.com/office/drawing/2014/main" id="{A5BC5B16-0C26-2C5C-7222-85C8DE1F634B}"/>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078B31F7-3028-A16D-A735-AB19BDA7928C}"/>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F402F431-32EF-659D-D111-FD20C446E077}"/>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897C6648-58A8-F2C2-6821-CE685E42F2C3}"/>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3193583-28E0-E976-B8B2-A5EDEAEE5FC9}"/>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4" name="Graphic 3" descr="Windy outline">
            <a:extLst>
              <a:ext uri="{FF2B5EF4-FFF2-40B4-BE49-F238E27FC236}">
                <a16:creationId xmlns:a16="http://schemas.microsoft.com/office/drawing/2014/main" id="{6A555581-EE3C-C95D-EEAD-FD9DD9A32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00000">
            <a:off x="829785" y="4248819"/>
            <a:ext cx="914400" cy="914400"/>
          </a:xfrm>
          <a:prstGeom prst="rect">
            <a:avLst/>
          </a:prstGeom>
        </p:spPr>
      </p:pic>
      <p:pic>
        <p:nvPicPr>
          <p:cNvPr id="5" name="Graphic 4">
            <a:extLst>
              <a:ext uri="{FF2B5EF4-FFF2-40B4-BE49-F238E27FC236}">
                <a16:creationId xmlns:a16="http://schemas.microsoft.com/office/drawing/2014/main" id="{A3AC786E-4F2F-4ED1-19F3-826CB360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600000">
            <a:off x="1733529" y="3710645"/>
            <a:ext cx="661371" cy="914400"/>
          </a:xfrm>
          <a:prstGeom prst="rect">
            <a:avLst/>
          </a:prstGeom>
        </p:spPr>
      </p:pic>
      <p:sp>
        <p:nvSpPr>
          <p:cNvPr id="7" name="TextBox 6">
            <a:extLst>
              <a:ext uri="{FF2B5EF4-FFF2-40B4-BE49-F238E27FC236}">
                <a16:creationId xmlns:a16="http://schemas.microsoft.com/office/drawing/2014/main" id="{7E375BFD-7E16-6210-FA03-4E275D1421CF}"/>
              </a:ext>
            </a:extLst>
          </p:cNvPr>
          <p:cNvSpPr txBox="1"/>
          <p:nvPr/>
        </p:nvSpPr>
        <p:spPr>
          <a:xfrm>
            <a:off x="0" y="105188"/>
            <a:ext cx="6056026" cy="523220"/>
          </a:xfrm>
          <a:prstGeom prst="rect">
            <a:avLst/>
          </a:prstGeom>
          <a:noFill/>
        </p:spPr>
        <p:txBody>
          <a:bodyPr wrap="square">
            <a:spAutoFit/>
          </a:bodyPr>
          <a:lstStyle/>
          <a:p>
            <a:r>
              <a:rPr lang="en-US" sz="2800" b="1" dirty="0"/>
              <a:t>“Flighty” mosquito</a:t>
            </a:r>
            <a:r>
              <a:rPr lang="en-US" sz="2800" dirty="0"/>
              <a:t> parameterization</a:t>
            </a:r>
            <a:endParaRPr lang="en-US" sz="2800" b="1" dirty="0"/>
          </a:p>
        </p:txBody>
      </p:sp>
      <p:sp>
        <p:nvSpPr>
          <p:cNvPr id="3" name="TextBox 2">
            <a:extLst>
              <a:ext uri="{FF2B5EF4-FFF2-40B4-BE49-F238E27FC236}">
                <a16:creationId xmlns:a16="http://schemas.microsoft.com/office/drawing/2014/main" id="{E6C818D0-4284-3066-7BB4-C8D220A868EC}"/>
              </a:ext>
            </a:extLst>
          </p:cNvPr>
          <p:cNvSpPr txBox="1"/>
          <p:nvPr/>
        </p:nvSpPr>
        <p:spPr>
          <a:xfrm>
            <a:off x="1552567" y="3316871"/>
            <a:ext cx="1239496" cy="461665"/>
          </a:xfrm>
          <a:prstGeom prst="rect">
            <a:avLst/>
          </a:prstGeom>
          <a:noFill/>
        </p:spPr>
        <p:txBody>
          <a:bodyPr wrap="square">
            <a:spAutoFit/>
          </a:bodyPr>
          <a:lstStyle/>
          <a:p>
            <a:r>
              <a:rPr lang="en-US" sz="2400" b="1" dirty="0"/>
              <a:t>Flighty</a:t>
            </a:r>
            <a:endParaRPr lang="en-US" sz="2400" dirty="0"/>
          </a:p>
        </p:txBody>
      </p:sp>
    </p:spTree>
    <p:extLst>
      <p:ext uri="{BB962C8B-B14F-4D97-AF65-F5344CB8AC3E}">
        <p14:creationId xmlns:p14="http://schemas.microsoft.com/office/powerpoint/2010/main" val="4217904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124D-765C-E7B8-97E7-26F6A73DC950}"/>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22F3048-07BB-A9DF-44DD-A7705635D60B}"/>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5CD4F821-6C24-AFA8-C1F2-342CE2E56215}"/>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C0B2CEE1-E8F9-C777-8607-69FA614818C4}"/>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187E9BF-50E7-123C-9B3E-FD23FE37F879}"/>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F78DEC82-35AF-4A59-2AF9-958B3D87F446}"/>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871E22FF-2566-2838-0D83-B01657012594}"/>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EB58A7-8DE9-E6FB-9209-C41D5B3FDA77}"/>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D87D9412-E122-576B-73A5-606787DCF83C}"/>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E6398849-EF98-AEB0-64F0-A61E70C71982}"/>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728BB94-7E36-AA06-E6A7-4AC391149C62}"/>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7DC75-03C7-6DBA-124D-7E89D3220653}"/>
              </a:ext>
            </a:extLst>
          </p:cNvPr>
          <p:cNvSpPr txBox="1"/>
          <p:nvPr/>
        </p:nvSpPr>
        <p:spPr>
          <a:xfrm>
            <a:off x="4372336" y="720509"/>
            <a:ext cx="1181670" cy="369332"/>
          </a:xfrm>
          <a:prstGeom prst="rect">
            <a:avLst/>
          </a:prstGeom>
          <a:noFill/>
        </p:spPr>
        <p:txBody>
          <a:bodyPr wrap="none" rtlCol="0">
            <a:spAutoFit/>
          </a:bodyPr>
          <a:lstStyle/>
          <a:p>
            <a:r>
              <a:rPr lang="en-US" dirty="0"/>
              <a:t>Yes = </a:t>
            </a:r>
            <a:r>
              <a:rPr lang="en-US" b="1" dirty="0"/>
              <a:t>66</a:t>
            </a:r>
            <a:r>
              <a:rPr lang="en-US" dirty="0"/>
              <a:t>%</a:t>
            </a:r>
          </a:p>
        </p:txBody>
      </p:sp>
      <p:sp>
        <p:nvSpPr>
          <p:cNvPr id="72" name="TextBox 71">
            <a:extLst>
              <a:ext uri="{FF2B5EF4-FFF2-40B4-BE49-F238E27FC236}">
                <a16:creationId xmlns:a16="http://schemas.microsoft.com/office/drawing/2014/main" id="{84B8DE41-D00F-CA0B-4FB8-09B485929E2F}"/>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514508E4-BBF1-F787-234F-521CB0874C13}"/>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26BD5CB8-37E1-04B3-3753-A337D106463D}"/>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D5D21B-9485-03FF-B50B-12770AE36A75}"/>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C3038D-AEFA-EA01-571A-11819AD53AF2}"/>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A7586142-8174-B45C-8CED-896B49F2CF36}"/>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7EA243-A761-7356-B6E2-E7C2119424E4}"/>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F68A3FE5-E17C-00C0-A98F-DB45063BBDDE}"/>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D3487EA-2F57-C9B5-BEBF-366EC10F467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153EFE-826E-5D94-6914-976C183508C5}"/>
              </a:ext>
            </a:extLst>
          </p:cNvPr>
          <p:cNvSpPr txBox="1"/>
          <p:nvPr/>
        </p:nvSpPr>
        <p:spPr>
          <a:xfrm>
            <a:off x="7391213" y="5779950"/>
            <a:ext cx="1686680" cy="369332"/>
          </a:xfrm>
          <a:prstGeom prst="rect">
            <a:avLst/>
          </a:prstGeom>
          <a:noFill/>
        </p:spPr>
        <p:txBody>
          <a:bodyPr wrap="none" rtlCol="0">
            <a:spAutoFit/>
          </a:bodyPr>
          <a:lstStyle/>
          <a:p>
            <a:r>
              <a:rPr lang="en-US" dirty="0"/>
              <a:t>Success = </a:t>
            </a:r>
            <a:r>
              <a:rPr lang="en-US" b="1" dirty="0"/>
              <a:t>90</a:t>
            </a:r>
            <a:r>
              <a:rPr lang="en-US" dirty="0"/>
              <a:t>%</a:t>
            </a:r>
          </a:p>
        </p:txBody>
      </p:sp>
      <p:sp>
        <p:nvSpPr>
          <p:cNvPr id="96" name="TextBox 95">
            <a:extLst>
              <a:ext uri="{FF2B5EF4-FFF2-40B4-BE49-F238E27FC236}">
                <a16:creationId xmlns:a16="http://schemas.microsoft.com/office/drawing/2014/main" id="{0A21E921-BABB-8DAE-F501-C09E3C25EBCC}"/>
              </a:ext>
            </a:extLst>
          </p:cNvPr>
          <p:cNvSpPr txBox="1"/>
          <p:nvPr/>
        </p:nvSpPr>
        <p:spPr>
          <a:xfrm>
            <a:off x="7391213" y="4463944"/>
            <a:ext cx="1686680" cy="369332"/>
          </a:xfrm>
          <a:prstGeom prst="rect">
            <a:avLst/>
          </a:prstGeom>
          <a:noFill/>
        </p:spPr>
        <p:txBody>
          <a:bodyPr wrap="none" rtlCol="0">
            <a:spAutoFit/>
          </a:bodyPr>
          <a:lstStyle/>
          <a:p>
            <a:r>
              <a:rPr lang="en-US" dirty="0"/>
              <a:t>Success = </a:t>
            </a:r>
            <a:r>
              <a:rPr lang="en-US" b="1" dirty="0"/>
              <a:t>80</a:t>
            </a:r>
            <a:r>
              <a:rPr lang="en-US" dirty="0"/>
              <a:t>%</a:t>
            </a:r>
          </a:p>
        </p:txBody>
      </p:sp>
      <p:sp>
        <p:nvSpPr>
          <p:cNvPr id="97" name="TextBox 96">
            <a:extLst>
              <a:ext uri="{FF2B5EF4-FFF2-40B4-BE49-F238E27FC236}">
                <a16:creationId xmlns:a16="http://schemas.microsoft.com/office/drawing/2014/main" id="{5210F7FD-B07C-EEBD-36A1-D5FBD7C35E87}"/>
              </a:ext>
            </a:extLst>
          </p:cNvPr>
          <p:cNvSpPr txBox="1"/>
          <p:nvPr/>
        </p:nvSpPr>
        <p:spPr>
          <a:xfrm>
            <a:off x="7387440" y="3132205"/>
            <a:ext cx="1686680" cy="369332"/>
          </a:xfrm>
          <a:prstGeom prst="rect">
            <a:avLst/>
          </a:prstGeom>
          <a:noFill/>
        </p:spPr>
        <p:txBody>
          <a:bodyPr wrap="none" rtlCol="0">
            <a:spAutoFit/>
          </a:bodyPr>
          <a:lstStyle/>
          <a:p>
            <a:r>
              <a:rPr lang="en-US" dirty="0"/>
              <a:t>Success = </a:t>
            </a:r>
            <a:r>
              <a:rPr lang="en-US" b="1" dirty="0"/>
              <a:t>70</a:t>
            </a:r>
            <a:r>
              <a:rPr lang="en-US" dirty="0"/>
              <a:t>%</a:t>
            </a:r>
          </a:p>
        </p:txBody>
      </p:sp>
      <p:sp>
        <p:nvSpPr>
          <p:cNvPr id="102" name="TextBox 101">
            <a:extLst>
              <a:ext uri="{FF2B5EF4-FFF2-40B4-BE49-F238E27FC236}">
                <a16:creationId xmlns:a16="http://schemas.microsoft.com/office/drawing/2014/main" id="{089CF823-52B8-CBFC-2A98-B4002C1C2F30}"/>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99900F58-BA2B-C981-F00B-6B87F7F2E2BF}"/>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5C3FA127-F221-22B5-434A-C4E470B5FE23}"/>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29CFE076-1152-6F46-34C6-BE6B996211A6}"/>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5E4B389-A47E-D73F-3AB6-884BBE62E0E0}"/>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6" name="Graphic 5">
            <a:extLst>
              <a:ext uri="{FF2B5EF4-FFF2-40B4-BE49-F238E27FC236}">
                <a16:creationId xmlns:a16="http://schemas.microsoft.com/office/drawing/2014/main" id="{18185B05-F7F6-B547-97F5-CFEF36794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81847" flipH="1">
            <a:off x="2048686" y="4156680"/>
            <a:ext cx="782159" cy="711333"/>
          </a:xfrm>
          <a:prstGeom prst="rect">
            <a:avLst/>
          </a:prstGeom>
        </p:spPr>
      </p:pic>
      <p:pic>
        <p:nvPicPr>
          <p:cNvPr id="8" name="Graphic 7" descr="Windy outline">
            <a:extLst>
              <a:ext uri="{FF2B5EF4-FFF2-40B4-BE49-F238E27FC236}">
                <a16:creationId xmlns:a16="http://schemas.microsoft.com/office/drawing/2014/main" id="{9A0E1B3D-668C-CE3D-AC2D-449805733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235810" y="4138860"/>
            <a:ext cx="914400" cy="914400"/>
          </a:xfrm>
          <a:prstGeom prst="rect">
            <a:avLst/>
          </a:prstGeom>
        </p:spPr>
      </p:pic>
      <p:sp>
        <p:nvSpPr>
          <p:cNvPr id="9" name="TextBox 8">
            <a:extLst>
              <a:ext uri="{FF2B5EF4-FFF2-40B4-BE49-F238E27FC236}">
                <a16:creationId xmlns:a16="http://schemas.microsoft.com/office/drawing/2014/main" id="{8C504361-1A35-4345-F3A0-529B535D1123}"/>
              </a:ext>
            </a:extLst>
          </p:cNvPr>
          <p:cNvSpPr txBox="1"/>
          <p:nvPr/>
        </p:nvSpPr>
        <p:spPr>
          <a:xfrm>
            <a:off x="0" y="105188"/>
            <a:ext cx="6637996" cy="523220"/>
          </a:xfrm>
          <a:prstGeom prst="rect">
            <a:avLst/>
          </a:prstGeom>
          <a:noFill/>
        </p:spPr>
        <p:txBody>
          <a:bodyPr wrap="square">
            <a:spAutoFit/>
          </a:bodyPr>
          <a:lstStyle/>
          <a:p>
            <a:r>
              <a:rPr lang="en-US" sz="2800" b="1" dirty="0"/>
              <a:t>“Persistent” mosquito</a:t>
            </a:r>
            <a:r>
              <a:rPr lang="en-US" sz="2800" dirty="0"/>
              <a:t> parameterization</a:t>
            </a:r>
            <a:endParaRPr lang="en-US" sz="2800" b="1" dirty="0"/>
          </a:p>
        </p:txBody>
      </p:sp>
      <p:sp>
        <p:nvSpPr>
          <p:cNvPr id="10" name="Rectangle 9">
            <a:extLst>
              <a:ext uri="{FF2B5EF4-FFF2-40B4-BE49-F238E27FC236}">
                <a16:creationId xmlns:a16="http://schemas.microsoft.com/office/drawing/2014/main" id="{628100AC-D6C3-1353-EFE0-D9F31B993454}"/>
              </a:ext>
            </a:extLst>
          </p:cNvPr>
          <p:cNvSpPr/>
          <p:nvPr/>
        </p:nvSpPr>
        <p:spPr>
          <a:xfrm>
            <a:off x="9794679" y="1852115"/>
            <a:ext cx="103819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BFA116-179A-7920-06E1-29C96DFECD2A}"/>
              </a:ext>
            </a:extLst>
          </p:cNvPr>
          <p:cNvSpPr/>
          <p:nvPr/>
        </p:nvSpPr>
        <p:spPr>
          <a:xfrm>
            <a:off x="7349636" y="4376410"/>
            <a:ext cx="174538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7CA18B-A575-AA63-06DF-80A59CF7741A}"/>
              </a:ext>
            </a:extLst>
          </p:cNvPr>
          <p:cNvSpPr txBox="1"/>
          <p:nvPr/>
        </p:nvSpPr>
        <p:spPr>
          <a:xfrm>
            <a:off x="1552566" y="3316871"/>
            <a:ext cx="1789065" cy="461665"/>
          </a:xfrm>
          <a:prstGeom prst="rect">
            <a:avLst/>
          </a:prstGeom>
          <a:noFill/>
        </p:spPr>
        <p:txBody>
          <a:bodyPr wrap="square">
            <a:spAutoFit/>
          </a:bodyPr>
          <a:lstStyle/>
          <a:p>
            <a:r>
              <a:rPr lang="en-US" sz="2400" b="1" dirty="0"/>
              <a:t>Persistent</a:t>
            </a:r>
            <a:endParaRPr lang="en-US" sz="2400" dirty="0"/>
          </a:p>
        </p:txBody>
      </p:sp>
    </p:spTree>
    <p:extLst>
      <p:ext uri="{BB962C8B-B14F-4D97-AF65-F5344CB8AC3E}">
        <p14:creationId xmlns:p14="http://schemas.microsoft.com/office/powerpoint/2010/main" val="1534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1"/>
            <a:ext cx="12192000" cy="2079280"/>
          </a:xfrm>
        </p:spPr>
        <p:txBody>
          <a:bodyPr>
            <a:noAutofit/>
          </a:bodyPr>
          <a:lstStyle/>
          <a:p>
            <a:r>
              <a:rPr lang="en-US" sz="4000" b="1" dirty="0"/>
              <a:t>Multiple biting</a:t>
            </a:r>
            <a:br>
              <a:rPr lang="en-US" sz="4000" b="1" dirty="0"/>
            </a:br>
            <a:r>
              <a:rPr lang="en-US" sz="3600" dirty="0"/>
              <a:t>– attempting to feed more than once in a reproductive cycle – </a:t>
            </a:r>
            <a:br>
              <a:rPr lang="en-US" sz="4000" b="1" dirty="0"/>
            </a:br>
            <a:r>
              <a:rPr lang="en-US" sz="4000" b="1" dirty="0"/>
              <a:t>is common among mosquitoes</a:t>
            </a:r>
          </a:p>
        </p:txBody>
      </p:sp>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8560224" y="2240266"/>
            <a:ext cx="3306648" cy="272763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5458830" y="2240266"/>
            <a:ext cx="3102247" cy="272763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5458830" y="4978095"/>
            <a:ext cx="6463286" cy="1107996"/>
          </a:xfrm>
          <a:prstGeom prst="rect">
            <a:avLst/>
          </a:prstGeom>
          <a:noFill/>
        </p:spPr>
        <p:txBody>
          <a:bodyPr wrap="square" rtlCol="0">
            <a:spAutoFit/>
          </a:bodyPr>
          <a:lstStyle/>
          <a:p>
            <a:pPr algn="just"/>
            <a:r>
              <a:rPr lang="en-US" sz="1600" dirty="0"/>
              <a:t>Frequency of blood meals ingested by </a:t>
            </a:r>
            <a:r>
              <a:rPr lang="en-US" sz="1600" i="1" dirty="0"/>
              <a:t>Anopheles </a:t>
            </a:r>
            <a:r>
              <a:rPr lang="en-US" sz="1600" i="1" dirty="0" err="1"/>
              <a:t>darlingi</a:t>
            </a:r>
            <a:r>
              <a:rPr lang="en-US" sz="1600" i="1" dirty="0"/>
              <a:t> </a:t>
            </a:r>
            <a:r>
              <a:rPr lang="en-US" sz="1600" dirty="0"/>
              <a:t>females in a single gonotrophic cycle. Numbers above bars indicate total number of blood meals.</a:t>
            </a:r>
          </a:p>
          <a:p>
            <a:pPr algn="just"/>
            <a:r>
              <a:rPr lang="en-US" sz="1600" dirty="0"/>
              <a:t>Modified from </a:t>
            </a:r>
            <a:r>
              <a:rPr lang="en-US" sz="1600" i="1" dirty="0"/>
              <a:t>de Oliveira et al. (2012) J Vector </a:t>
            </a:r>
            <a:r>
              <a:rPr lang="en-US" sz="1600" i="1" dirty="0" err="1"/>
              <a:t>Ecol</a:t>
            </a:r>
            <a:r>
              <a:rPr lang="en-US" sz="1600" i="1" dirty="0"/>
              <a:t> </a:t>
            </a:r>
            <a:endParaRPr lang="en-US" sz="1600"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6113444" y="2140979"/>
            <a:ext cx="308098" cy="369332"/>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6539705" y="4085082"/>
            <a:ext cx="308098" cy="369332"/>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988015" y="2501258"/>
            <a:ext cx="308098" cy="369332"/>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7395025" y="3980165"/>
            <a:ext cx="308098"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818992" y="4083133"/>
            <a:ext cx="308098" cy="369332"/>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8236119" y="4105624"/>
            <a:ext cx="308098" cy="369332"/>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8617672" y="2693221"/>
            <a:ext cx="308098" cy="369332"/>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9042463" y="3919035"/>
            <a:ext cx="308098" cy="369332"/>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9459589" y="4083133"/>
            <a:ext cx="308098" cy="369332"/>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1098473" y="4163355"/>
            <a:ext cx="308098" cy="369332"/>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514530" y="4192032"/>
            <a:ext cx="308098" cy="369332"/>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875646" y="4080161"/>
            <a:ext cx="308098" cy="369332"/>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10257379" y="4142202"/>
            <a:ext cx="308098" cy="369332"/>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682417" y="4150436"/>
            <a:ext cx="308098" cy="369332"/>
          </a:xfrm>
          <a:prstGeom prst="rect">
            <a:avLst/>
          </a:prstGeom>
          <a:noFill/>
        </p:spPr>
        <p:txBody>
          <a:bodyPr wrap="none" rtlCol="0">
            <a:spAutoFit/>
          </a:bodyPr>
          <a:lstStyle/>
          <a:p>
            <a:r>
              <a:rPr lang="en-US" b="1" dirty="0"/>
              <a:t>2</a:t>
            </a:r>
          </a:p>
        </p:txBody>
      </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107996"/>
          </a:xfrm>
          <a:prstGeom prst="rect">
            <a:avLst/>
          </a:prstGeom>
          <a:noFill/>
        </p:spPr>
        <p:txBody>
          <a:bodyPr wrap="square" rtlCol="0">
            <a:spAutoFit/>
          </a:bodyPr>
          <a:lstStyle/>
          <a:p>
            <a:pPr algn="just"/>
            <a:r>
              <a:rPr lang="en-US" sz="1600" dirty="0"/>
              <a:t>Proportion of </a:t>
            </a:r>
            <a:r>
              <a:rPr lang="en-US" sz="1600" i="1" dirty="0"/>
              <a:t>Anopheles gambiae </a:t>
            </a:r>
            <a:r>
              <a:rPr lang="en-US" sz="1600" dirty="0"/>
              <a:t>and </a:t>
            </a:r>
            <a:r>
              <a:rPr lang="en-US" sz="1600" i="1" dirty="0"/>
              <a:t>An. </a:t>
            </a:r>
            <a:r>
              <a:rPr lang="en-US" sz="1600" i="1" dirty="0" err="1"/>
              <a:t>Funestus</a:t>
            </a:r>
            <a:r>
              <a:rPr lang="en-US" sz="1600" i="1" dirty="0"/>
              <a:t> </a:t>
            </a:r>
            <a:r>
              <a:rPr lang="en-US" sz="1600" dirty="0"/>
              <a:t>mosquitoes taking an additional blood meal</a:t>
            </a:r>
            <a:endParaRPr lang="en-US" sz="1600" i="1" dirty="0"/>
          </a:p>
          <a:p>
            <a:pPr algn="just"/>
            <a:r>
              <a:rPr lang="en-US" sz="1600" dirty="0"/>
              <a:t>Modified from </a:t>
            </a:r>
            <a:r>
              <a:rPr lang="en-US" sz="1600" i="1" dirty="0" err="1"/>
              <a:t>Beier</a:t>
            </a:r>
            <a:r>
              <a:rPr lang="en-US" sz="1600" i="1" dirty="0"/>
              <a:t> (1996) J Med </a:t>
            </a:r>
            <a:r>
              <a:rPr lang="en-US" sz="1600" i="1" dirty="0" err="1"/>
              <a:t>Entomol</a:t>
            </a:r>
            <a:endParaRPr lang="en-US" sz="1600" dirty="0"/>
          </a:p>
        </p:txBody>
      </p:sp>
    </p:spTree>
    <p:extLst>
      <p:ext uri="{BB962C8B-B14F-4D97-AF65-F5344CB8AC3E}">
        <p14:creationId xmlns:p14="http://schemas.microsoft.com/office/powerpoint/2010/main" val="257491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EF9F6-FAEF-5CCD-55BF-3353EFE26F8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251880F-FEF5-A149-9BF4-7B4FB69F05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162A83B5-E858-FD89-5A1A-F20B7EFD7243}"/>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574462" y="2390775"/>
            <a:ext cx="3122238" cy="1327150"/>
          </a:xfrm>
          <a:prstGeom prst="rect">
            <a:avLst/>
          </a:prstGeom>
          <a:solidFill>
            <a:schemeClr val="bg1"/>
          </a:solidFill>
        </p:spPr>
      </p:pic>
      <p:sp>
        <p:nvSpPr>
          <p:cNvPr id="10" name="TextBox 9">
            <a:extLst>
              <a:ext uri="{FF2B5EF4-FFF2-40B4-BE49-F238E27FC236}">
                <a16:creationId xmlns:a16="http://schemas.microsoft.com/office/drawing/2014/main" id="{2B8642D2-C108-7E43-2B96-ACD3696071FB}"/>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B4C16BF4-1051-F988-04A1-E5340F6DC1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04E71A11-AA4A-7432-E2E9-3F13F79B3C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481847" flipH="1">
            <a:off x="10877850" y="477170"/>
            <a:ext cx="782159" cy="711333"/>
          </a:xfrm>
          <a:prstGeom prst="rect">
            <a:avLst/>
          </a:prstGeom>
        </p:spPr>
      </p:pic>
    </p:spTree>
    <p:extLst>
      <p:ext uri="{BB962C8B-B14F-4D97-AF65-F5344CB8AC3E}">
        <p14:creationId xmlns:p14="http://schemas.microsoft.com/office/powerpoint/2010/main" val="3956777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03CDEF-3B80-FE2C-ED96-8CCF858CC9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C36D8FBA-0FCC-A728-3001-4BEC6B326287}"/>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574462" y="2390775"/>
            <a:ext cx="3122238" cy="1327150"/>
          </a:xfrm>
          <a:prstGeom prst="rect">
            <a:avLst/>
          </a:prstGeom>
          <a:solidFill>
            <a:schemeClr val="bg1"/>
          </a:solidFill>
        </p:spPr>
      </p:pic>
      <p:sp>
        <p:nvSpPr>
          <p:cNvPr id="10" name="TextBox 9">
            <a:extLst>
              <a:ext uri="{FF2B5EF4-FFF2-40B4-BE49-F238E27FC236}">
                <a16:creationId xmlns:a16="http://schemas.microsoft.com/office/drawing/2014/main" id="{13A0F668-8843-3702-A666-227986248667}"/>
              </a:ext>
            </a:extLst>
          </p:cNvPr>
          <p:cNvSpPr txBox="1"/>
          <p:nvPr/>
        </p:nvSpPr>
        <p:spPr>
          <a:xfrm>
            <a:off x="0" y="0"/>
            <a:ext cx="3806071" cy="523220"/>
          </a:xfrm>
          <a:prstGeom prst="rect">
            <a:avLst/>
          </a:prstGeom>
          <a:noFill/>
        </p:spPr>
        <p:txBody>
          <a:bodyPr wrap="square">
            <a:spAutoFit/>
          </a:bodyPr>
          <a:lstStyle/>
          <a:p>
            <a:r>
              <a:rPr lang="en-US" sz="2800" b="1" dirty="0"/>
              <a:t>“Flighty” mosquito</a:t>
            </a:r>
          </a:p>
        </p:txBody>
      </p:sp>
      <p:pic>
        <p:nvPicPr>
          <p:cNvPr id="11" name="Graphic 10" descr="Windy outline">
            <a:extLst>
              <a:ext uri="{FF2B5EF4-FFF2-40B4-BE49-F238E27FC236}">
                <a16:creationId xmlns:a16="http://schemas.microsoft.com/office/drawing/2014/main" id="{D277C746-C99E-BEAF-D273-D284236B9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12" name="Graphic 11">
            <a:extLst>
              <a:ext uri="{FF2B5EF4-FFF2-40B4-BE49-F238E27FC236}">
                <a16:creationId xmlns:a16="http://schemas.microsoft.com/office/drawing/2014/main" id="{7CF1DBC1-1F37-F8EA-0FDB-C86C54BF2F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600000">
            <a:off x="11078277" y="11847"/>
            <a:ext cx="661371" cy="914400"/>
          </a:xfrm>
          <a:prstGeom prst="rect">
            <a:avLst/>
          </a:prstGeom>
        </p:spPr>
      </p:pic>
    </p:spTree>
    <p:extLst>
      <p:ext uri="{BB962C8B-B14F-4D97-AF65-F5344CB8AC3E}">
        <p14:creationId xmlns:p14="http://schemas.microsoft.com/office/powerpoint/2010/main" val="2347810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D2FC1-C808-3813-BEF5-54A50DD4DBA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A61F28C-5F32-4182-C013-E4921330A1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391F0FEA-C114-8C50-0CED-9FDA20971CCA}"/>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675246" y="4460875"/>
            <a:ext cx="3122238" cy="1327150"/>
          </a:xfrm>
          <a:prstGeom prst="rect">
            <a:avLst/>
          </a:prstGeom>
          <a:solidFill>
            <a:schemeClr val="bg1"/>
          </a:solidFill>
        </p:spPr>
      </p:pic>
      <p:sp>
        <p:nvSpPr>
          <p:cNvPr id="10" name="TextBox 9">
            <a:extLst>
              <a:ext uri="{FF2B5EF4-FFF2-40B4-BE49-F238E27FC236}">
                <a16:creationId xmlns:a16="http://schemas.microsoft.com/office/drawing/2014/main" id="{D3999D64-DE34-224C-EF96-3CFA5E60ED86}"/>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AA081496-6C3C-4AC8-8B66-49C34E3E93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BE5C949A-1646-CAA9-DA83-188753908D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481847" flipH="1">
            <a:off x="10877850" y="477170"/>
            <a:ext cx="782159" cy="711333"/>
          </a:xfrm>
          <a:prstGeom prst="rect">
            <a:avLst/>
          </a:prstGeom>
        </p:spPr>
      </p:pic>
    </p:spTree>
    <p:extLst>
      <p:ext uri="{BB962C8B-B14F-4D97-AF65-F5344CB8AC3E}">
        <p14:creationId xmlns:p14="http://schemas.microsoft.com/office/powerpoint/2010/main" val="2036930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C3E79-8F4A-F200-F2CB-5E7ED60781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FC83172-6B64-AC9E-7313-8DBA2AD8EC8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sp>
        <p:nvSpPr>
          <p:cNvPr id="10" name="TextBox 9">
            <a:extLst>
              <a:ext uri="{FF2B5EF4-FFF2-40B4-BE49-F238E27FC236}">
                <a16:creationId xmlns:a16="http://schemas.microsoft.com/office/drawing/2014/main" id="{F10854F3-55E4-869F-5666-44166569AA86}"/>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AE9533C0-DE7A-0AD1-5E2C-B407F69632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C0640DFD-459C-05FA-ACF1-47E76AA943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481847" flipH="1">
            <a:off x="10877850" y="477170"/>
            <a:ext cx="782159" cy="711333"/>
          </a:xfrm>
          <a:prstGeom prst="rect">
            <a:avLst/>
          </a:prstGeom>
        </p:spPr>
      </p:pic>
      <p:sp>
        <p:nvSpPr>
          <p:cNvPr id="3" name="Rectangle: Rounded Corners 2">
            <a:extLst>
              <a:ext uri="{FF2B5EF4-FFF2-40B4-BE49-F238E27FC236}">
                <a16:creationId xmlns:a16="http://schemas.microsoft.com/office/drawing/2014/main" id="{7244090E-4988-D31A-0811-B7F4AC3EED1C}"/>
              </a:ext>
            </a:extLst>
          </p:cNvPr>
          <p:cNvSpPr/>
          <p:nvPr/>
        </p:nvSpPr>
        <p:spPr>
          <a:xfrm rot="20400000">
            <a:off x="542388" y="3229590"/>
            <a:ext cx="11591328" cy="352089"/>
          </a:xfrm>
          <a:custGeom>
            <a:avLst/>
            <a:gdLst>
              <a:gd name="connsiteX0" fmla="*/ 0 w 11591328"/>
              <a:gd name="connsiteY0" fmla="*/ 176045 h 352089"/>
              <a:gd name="connsiteX1" fmla="*/ 176045 w 11591328"/>
              <a:gd name="connsiteY1" fmla="*/ 0 h 352089"/>
              <a:gd name="connsiteX2" fmla="*/ 767584 w 11591328"/>
              <a:gd name="connsiteY2" fmla="*/ 0 h 352089"/>
              <a:gd name="connsiteX3" fmla="*/ 1246730 w 11591328"/>
              <a:gd name="connsiteY3" fmla="*/ 0 h 352089"/>
              <a:gd name="connsiteX4" fmla="*/ 1613485 w 11591328"/>
              <a:gd name="connsiteY4" fmla="*/ 0 h 352089"/>
              <a:gd name="connsiteX5" fmla="*/ 1980239 w 11591328"/>
              <a:gd name="connsiteY5" fmla="*/ 0 h 352089"/>
              <a:gd name="connsiteX6" fmla="*/ 2346993 w 11591328"/>
              <a:gd name="connsiteY6" fmla="*/ 0 h 352089"/>
              <a:gd name="connsiteX7" fmla="*/ 3163316 w 11591328"/>
              <a:gd name="connsiteY7" fmla="*/ 0 h 352089"/>
              <a:gd name="connsiteX8" fmla="*/ 3417678 w 11591328"/>
              <a:gd name="connsiteY8" fmla="*/ 0 h 352089"/>
              <a:gd name="connsiteX9" fmla="*/ 4234002 w 11591328"/>
              <a:gd name="connsiteY9" fmla="*/ 0 h 352089"/>
              <a:gd name="connsiteX10" fmla="*/ 5050325 w 11591328"/>
              <a:gd name="connsiteY10" fmla="*/ 0 h 352089"/>
              <a:gd name="connsiteX11" fmla="*/ 5641864 w 11591328"/>
              <a:gd name="connsiteY11" fmla="*/ 0 h 352089"/>
              <a:gd name="connsiteX12" fmla="*/ 6458188 w 11591328"/>
              <a:gd name="connsiteY12" fmla="*/ 0 h 352089"/>
              <a:gd name="connsiteX13" fmla="*/ 7162119 w 11591328"/>
              <a:gd name="connsiteY13" fmla="*/ 0 h 352089"/>
              <a:gd name="connsiteX14" fmla="*/ 7753658 w 11591328"/>
              <a:gd name="connsiteY14" fmla="*/ 0 h 352089"/>
              <a:gd name="connsiteX15" fmla="*/ 8569982 w 11591328"/>
              <a:gd name="connsiteY15" fmla="*/ 0 h 352089"/>
              <a:gd name="connsiteX16" fmla="*/ 8936736 w 11591328"/>
              <a:gd name="connsiteY16" fmla="*/ 0 h 352089"/>
              <a:gd name="connsiteX17" fmla="*/ 9753060 w 11591328"/>
              <a:gd name="connsiteY17" fmla="*/ 0 h 352089"/>
              <a:gd name="connsiteX18" fmla="*/ 10344599 w 11591328"/>
              <a:gd name="connsiteY18" fmla="*/ 0 h 352089"/>
              <a:gd name="connsiteX19" fmla="*/ 11415284 w 11591328"/>
              <a:gd name="connsiteY19" fmla="*/ 0 h 352089"/>
              <a:gd name="connsiteX20" fmla="*/ 11591329 w 11591328"/>
              <a:gd name="connsiteY20" fmla="*/ 176045 h 352089"/>
              <a:gd name="connsiteX21" fmla="*/ 11591328 w 11591328"/>
              <a:gd name="connsiteY21" fmla="*/ 176045 h 352089"/>
              <a:gd name="connsiteX22" fmla="*/ 11415283 w 11591328"/>
              <a:gd name="connsiteY22" fmla="*/ 352090 h 352089"/>
              <a:gd name="connsiteX23" fmla="*/ 11160921 w 11591328"/>
              <a:gd name="connsiteY23" fmla="*/ 352090 h 352089"/>
              <a:gd name="connsiteX24" fmla="*/ 10681775 w 11591328"/>
              <a:gd name="connsiteY24" fmla="*/ 352090 h 352089"/>
              <a:gd name="connsiteX25" fmla="*/ 10315021 w 11591328"/>
              <a:gd name="connsiteY25" fmla="*/ 352090 h 352089"/>
              <a:gd name="connsiteX26" fmla="*/ 9835874 w 11591328"/>
              <a:gd name="connsiteY26" fmla="*/ 352090 h 352089"/>
              <a:gd name="connsiteX27" fmla="*/ 9019551 w 11591328"/>
              <a:gd name="connsiteY27" fmla="*/ 352090 h 352089"/>
              <a:gd name="connsiteX28" fmla="*/ 8428012 w 11591328"/>
              <a:gd name="connsiteY28" fmla="*/ 352090 h 352089"/>
              <a:gd name="connsiteX29" fmla="*/ 7724081 w 11591328"/>
              <a:gd name="connsiteY29" fmla="*/ 352090 h 352089"/>
              <a:gd name="connsiteX30" fmla="*/ 7020149 w 11591328"/>
              <a:gd name="connsiteY30" fmla="*/ 352090 h 352089"/>
              <a:gd name="connsiteX31" fmla="*/ 6203826 w 11591328"/>
              <a:gd name="connsiteY31" fmla="*/ 352090 h 352089"/>
              <a:gd name="connsiteX32" fmla="*/ 5724679 w 11591328"/>
              <a:gd name="connsiteY32" fmla="*/ 352089 h 352089"/>
              <a:gd name="connsiteX33" fmla="*/ 5357925 w 11591328"/>
              <a:gd name="connsiteY33" fmla="*/ 352089 h 352089"/>
              <a:gd name="connsiteX34" fmla="*/ 4878779 w 11591328"/>
              <a:gd name="connsiteY34" fmla="*/ 352089 h 352089"/>
              <a:gd name="connsiteX35" fmla="*/ 4174848 w 11591328"/>
              <a:gd name="connsiteY35" fmla="*/ 352089 h 352089"/>
              <a:gd name="connsiteX36" fmla="*/ 3808093 w 11591328"/>
              <a:gd name="connsiteY36" fmla="*/ 352089 h 352089"/>
              <a:gd name="connsiteX37" fmla="*/ 3328947 w 11591328"/>
              <a:gd name="connsiteY37" fmla="*/ 352089 h 352089"/>
              <a:gd name="connsiteX38" fmla="*/ 3074585 w 11591328"/>
              <a:gd name="connsiteY38" fmla="*/ 352089 h 352089"/>
              <a:gd name="connsiteX39" fmla="*/ 2370654 w 11591328"/>
              <a:gd name="connsiteY39" fmla="*/ 352089 h 352089"/>
              <a:gd name="connsiteX40" fmla="*/ 1891508 w 11591328"/>
              <a:gd name="connsiteY40" fmla="*/ 352089 h 352089"/>
              <a:gd name="connsiteX41" fmla="*/ 1524754 w 11591328"/>
              <a:gd name="connsiteY41" fmla="*/ 352089 h 352089"/>
              <a:gd name="connsiteX42" fmla="*/ 708430 w 11591328"/>
              <a:gd name="connsiteY42" fmla="*/ 352089 h 352089"/>
              <a:gd name="connsiteX43" fmla="*/ 176045 w 11591328"/>
              <a:gd name="connsiteY43" fmla="*/ 352089 h 352089"/>
              <a:gd name="connsiteX44" fmla="*/ 0 w 11591328"/>
              <a:gd name="connsiteY44" fmla="*/ 176044 h 352089"/>
              <a:gd name="connsiteX45" fmla="*/ 0 w 11591328"/>
              <a:gd name="connsiteY45" fmla="*/ 176045 h 35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591328" h="352089" extrusionOk="0">
                <a:moveTo>
                  <a:pt x="0" y="176045"/>
                </a:moveTo>
                <a:cubicBezTo>
                  <a:pt x="21928" y="83473"/>
                  <a:pt x="104745" y="-613"/>
                  <a:pt x="176045" y="0"/>
                </a:cubicBezTo>
                <a:cubicBezTo>
                  <a:pt x="365142" y="-61675"/>
                  <a:pt x="616125" y="13663"/>
                  <a:pt x="767584" y="0"/>
                </a:cubicBezTo>
                <a:cubicBezTo>
                  <a:pt x="919043" y="-13663"/>
                  <a:pt x="1115806" y="32030"/>
                  <a:pt x="1246730" y="0"/>
                </a:cubicBezTo>
                <a:cubicBezTo>
                  <a:pt x="1377654" y="-32030"/>
                  <a:pt x="1448110" y="31436"/>
                  <a:pt x="1613485" y="0"/>
                </a:cubicBezTo>
                <a:cubicBezTo>
                  <a:pt x="1778861" y="-31436"/>
                  <a:pt x="1878435" y="33143"/>
                  <a:pt x="1980239" y="0"/>
                </a:cubicBezTo>
                <a:cubicBezTo>
                  <a:pt x="2082043" y="-33143"/>
                  <a:pt x="2198596" y="13603"/>
                  <a:pt x="2346993" y="0"/>
                </a:cubicBezTo>
                <a:cubicBezTo>
                  <a:pt x="2495390" y="-13603"/>
                  <a:pt x="2759924" y="70129"/>
                  <a:pt x="3163316" y="0"/>
                </a:cubicBezTo>
                <a:cubicBezTo>
                  <a:pt x="3566708" y="-70129"/>
                  <a:pt x="3315798" y="701"/>
                  <a:pt x="3417678" y="0"/>
                </a:cubicBezTo>
                <a:cubicBezTo>
                  <a:pt x="3519558" y="-701"/>
                  <a:pt x="4034607" y="61542"/>
                  <a:pt x="4234002" y="0"/>
                </a:cubicBezTo>
                <a:cubicBezTo>
                  <a:pt x="4433397" y="-61542"/>
                  <a:pt x="4805127" y="10454"/>
                  <a:pt x="5050325" y="0"/>
                </a:cubicBezTo>
                <a:cubicBezTo>
                  <a:pt x="5295523" y="-10454"/>
                  <a:pt x="5499574" y="64088"/>
                  <a:pt x="5641864" y="0"/>
                </a:cubicBezTo>
                <a:cubicBezTo>
                  <a:pt x="5784154" y="-64088"/>
                  <a:pt x="6166114" y="78459"/>
                  <a:pt x="6458188" y="0"/>
                </a:cubicBezTo>
                <a:cubicBezTo>
                  <a:pt x="6750262" y="-78459"/>
                  <a:pt x="6972470" y="23159"/>
                  <a:pt x="7162119" y="0"/>
                </a:cubicBezTo>
                <a:cubicBezTo>
                  <a:pt x="7351768" y="-23159"/>
                  <a:pt x="7588985" y="49304"/>
                  <a:pt x="7753658" y="0"/>
                </a:cubicBezTo>
                <a:cubicBezTo>
                  <a:pt x="7918331" y="-49304"/>
                  <a:pt x="8218880" y="32578"/>
                  <a:pt x="8569982" y="0"/>
                </a:cubicBezTo>
                <a:cubicBezTo>
                  <a:pt x="8921084" y="-32578"/>
                  <a:pt x="8862431" y="28615"/>
                  <a:pt x="8936736" y="0"/>
                </a:cubicBezTo>
                <a:cubicBezTo>
                  <a:pt x="9011041" y="-28615"/>
                  <a:pt x="9379843" y="35347"/>
                  <a:pt x="9753060" y="0"/>
                </a:cubicBezTo>
                <a:cubicBezTo>
                  <a:pt x="10126277" y="-35347"/>
                  <a:pt x="10196632" y="19560"/>
                  <a:pt x="10344599" y="0"/>
                </a:cubicBezTo>
                <a:cubicBezTo>
                  <a:pt x="10492566" y="-19560"/>
                  <a:pt x="10886313" y="71856"/>
                  <a:pt x="11415284" y="0"/>
                </a:cubicBezTo>
                <a:cubicBezTo>
                  <a:pt x="11522929" y="5913"/>
                  <a:pt x="11600559" y="80091"/>
                  <a:pt x="11591329" y="176045"/>
                </a:cubicBezTo>
                <a:lnTo>
                  <a:pt x="11591328" y="176045"/>
                </a:lnTo>
                <a:cubicBezTo>
                  <a:pt x="11577940" y="270306"/>
                  <a:pt x="11517260" y="366000"/>
                  <a:pt x="11415283" y="352090"/>
                </a:cubicBezTo>
                <a:cubicBezTo>
                  <a:pt x="11352403" y="380963"/>
                  <a:pt x="11285720" y="350889"/>
                  <a:pt x="11160921" y="352090"/>
                </a:cubicBezTo>
                <a:cubicBezTo>
                  <a:pt x="11036122" y="353291"/>
                  <a:pt x="10799988" y="324396"/>
                  <a:pt x="10681775" y="352090"/>
                </a:cubicBezTo>
                <a:cubicBezTo>
                  <a:pt x="10563562" y="379784"/>
                  <a:pt x="10485277" y="333023"/>
                  <a:pt x="10315021" y="352090"/>
                </a:cubicBezTo>
                <a:cubicBezTo>
                  <a:pt x="10144765" y="371157"/>
                  <a:pt x="9970256" y="345109"/>
                  <a:pt x="9835874" y="352090"/>
                </a:cubicBezTo>
                <a:cubicBezTo>
                  <a:pt x="9701492" y="359071"/>
                  <a:pt x="9253739" y="262515"/>
                  <a:pt x="9019551" y="352090"/>
                </a:cubicBezTo>
                <a:cubicBezTo>
                  <a:pt x="8785364" y="441665"/>
                  <a:pt x="8564597" y="318276"/>
                  <a:pt x="8428012" y="352090"/>
                </a:cubicBezTo>
                <a:cubicBezTo>
                  <a:pt x="8291427" y="385904"/>
                  <a:pt x="7986122" y="307010"/>
                  <a:pt x="7724081" y="352090"/>
                </a:cubicBezTo>
                <a:cubicBezTo>
                  <a:pt x="7462040" y="397170"/>
                  <a:pt x="7221773" y="342512"/>
                  <a:pt x="7020149" y="352090"/>
                </a:cubicBezTo>
                <a:cubicBezTo>
                  <a:pt x="6818525" y="361668"/>
                  <a:pt x="6423012" y="331858"/>
                  <a:pt x="6203826" y="352090"/>
                </a:cubicBezTo>
                <a:cubicBezTo>
                  <a:pt x="5984640" y="372322"/>
                  <a:pt x="5937707" y="311688"/>
                  <a:pt x="5724679" y="352089"/>
                </a:cubicBezTo>
                <a:cubicBezTo>
                  <a:pt x="5511651" y="392491"/>
                  <a:pt x="5486537" y="334810"/>
                  <a:pt x="5357925" y="352089"/>
                </a:cubicBezTo>
                <a:cubicBezTo>
                  <a:pt x="5229313" y="369368"/>
                  <a:pt x="5046177" y="301259"/>
                  <a:pt x="4878779" y="352089"/>
                </a:cubicBezTo>
                <a:cubicBezTo>
                  <a:pt x="4711381" y="402919"/>
                  <a:pt x="4380419" y="278276"/>
                  <a:pt x="4174848" y="352089"/>
                </a:cubicBezTo>
                <a:cubicBezTo>
                  <a:pt x="3969277" y="425902"/>
                  <a:pt x="3978492" y="349527"/>
                  <a:pt x="3808093" y="352089"/>
                </a:cubicBezTo>
                <a:cubicBezTo>
                  <a:pt x="3637695" y="354651"/>
                  <a:pt x="3435688" y="344446"/>
                  <a:pt x="3328947" y="352089"/>
                </a:cubicBezTo>
                <a:cubicBezTo>
                  <a:pt x="3222206" y="359732"/>
                  <a:pt x="3137315" y="351179"/>
                  <a:pt x="3074585" y="352089"/>
                </a:cubicBezTo>
                <a:cubicBezTo>
                  <a:pt x="3011855" y="352999"/>
                  <a:pt x="2520175" y="307288"/>
                  <a:pt x="2370654" y="352089"/>
                </a:cubicBezTo>
                <a:cubicBezTo>
                  <a:pt x="2221133" y="396890"/>
                  <a:pt x="2091046" y="339742"/>
                  <a:pt x="1891508" y="352089"/>
                </a:cubicBezTo>
                <a:cubicBezTo>
                  <a:pt x="1691970" y="364436"/>
                  <a:pt x="1649542" y="335904"/>
                  <a:pt x="1524754" y="352089"/>
                </a:cubicBezTo>
                <a:cubicBezTo>
                  <a:pt x="1399966" y="368274"/>
                  <a:pt x="914668" y="334556"/>
                  <a:pt x="708430" y="352089"/>
                </a:cubicBezTo>
                <a:cubicBezTo>
                  <a:pt x="502192" y="369622"/>
                  <a:pt x="318589" y="294036"/>
                  <a:pt x="176045" y="352089"/>
                </a:cubicBezTo>
                <a:cubicBezTo>
                  <a:pt x="72021" y="356371"/>
                  <a:pt x="-21523" y="262349"/>
                  <a:pt x="0" y="176044"/>
                </a:cubicBezTo>
                <a:lnTo>
                  <a:pt x="0" y="176045"/>
                </a:lnTo>
                <a:close/>
              </a:path>
            </a:pathLst>
          </a:custGeom>
          <a:noFill/>
          <a:ln w="762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D63B8E-76B4-8AEC-72FF-29BD000F0F00}"/>
              </a:ext>
            </a:extLst>
          </p:cNvPr>
          <p:cNvPicPr>
            <a:picLocks noChangeAspect="1"/>
          </p:cNvPicPr>
          <p:nvPr/>
        </p:nvPicPr>
        <p:blipFill>
          <a:blip r:embed="rId7">
            <a:extLst>
              <a:ext uri="{28A0092B-C50C-407E-A947-70E740481C1C}">
                <a14:useLocalDpi xmlns:a14="http://schemas.microsoft.com/office/drawing/2010/main" val="0"/>
              </a:ext>
            </a:extLst>
          </a:blip>
          <a:srcRect l="78397" t="29306" r="-13" b="51883"/>
          <a:stretch/>
        </p:blipFill>
        <p:spPr>
          <a:xfrm>
            <a:off x="8675246" y="4401560"/>
            <a:ext cx="3336173" cy="1524704"/>
          </a:xfrm>
          <a:prstGeom prst="rect">
            <a:avLst/>
          </a:prstGeom>
          <a:solidFill>
            <a:schemeClr val="bg1"/>
          </a:solidFill>
        </p:spPr>
      </p:pic>
      <p:sp>
        <p:nvSpPr>
          <p:cNvPr id="4" name="Rectangle: Rounded Corners 3">
            <a:extLst>
              <a:ext uri="{FF2B5EF4-FFF2-40B4-BE49-F238E27FC236}">
                <a16:creationId xmlns:a16="http://schemas.microsoft.com/office/drawing/2014/main" id="{07F7CA58-0D00-F11D-0B61-A71D8532598D}"/>
              </a:ext>
            </a:extLst>
          </p:cNvPr>
          <p:cNvSpPr/>
          <p:nvPr/>
        </p:nvSpPr>
        <p:spPr>
          <a:xfrm flipV="1">
            <a:off x="8675246" y="4881994"/>
            <a:ext cx="2811904" cy="369455"/>
          </a:xfrm>
          <a:custGeom>
            <a:avLst/>
            <a:gdLst>
              <a:gd name="connsiteX0" fmla="*/ 0 w 2811904"/>
              <a:gd name="connsiteY0" fmla="*/ 184728 h 369455"/>
              <a:gd name="connsiteX1" fmla="*/ 184728 w 2811904"/>
              <a:gd name="connsiteY1" fmla="*/ 0 h 369455"/>
              <a:gd name="connsiteX2" fmla="*/ 673218 w 2811904"/>
              <a:gd name="connsiteY2" fmla="*/ 0 h 369455"/>
              <a:gd name="connsiteX3" fmla="*/ 1137283 w 2811904"/>
              <a:gd name="connsiteY3" fmla="*/ 0 h 369455"/>
              <a:gd name="connsiteX4" fmla="*/ 1576924 w 2811904"/>
              <a:gd name="connsiteY4" fmla="*/ 0 h 369455"/>
              <a:gd name="connsiteX5" fmla="*/ 2016565 w 2811904"/>
              <a:gd name="connsiteY5" fmla="*/ 0 h 369455"/>
              <a:gd name="connsiteX6" fmla="*/ 2627177 w 2811904"/>
              <a:gd name="connsiteY6" fmla="*/ 0 h 369455"/>
              <a:gd name="connsiteX7" fmla="*/ 2811905 w 2811904"/>
              <a:gd name="connsiteY7" fmla="*/ 184728 h 369455"/>
              <a:gd name="connsiteX8" fmla="*/ 2811904 w 2811904"/>
              <a:gd name="connsiteY8" fmla="*/ 184728 h 369455"/>
              <a:gd name="connsiteX9" fmla="*/ 2627176 w 2811904"/>
              <a:gd name="connsiteY9" fmla="*/ 369456 h 369455"/>
              <a:gd name="connsiteX10" fmla="*/ 2089837 w 2811904"/>
              <a:gd name="connsiteY10" fmla="*/ 369456 h 369455"/>
              <a:gd name="connsiteX11" fmla="*/ 1552499 w 2811904"/>
              <a:gd name="connsiteY11" fmla="*/ 369456 h 369455"/>
              <a:gd name="connsiteX12" fmla="*/ 1137283 w 2811904"/>
              <a:gd name="connsiteY12" fmla="*/ 369455 h 369455"/>
              <a:gd name="connsiteX13" fmla="*/ 673218 w 2811904"/>
              <a:gd name="connsiteY13" fmla="*/ 369455 h 369455"/>
              <a:gd name="connsiteX14" fmla="*/ 184728 w 2811904"/>
              <a:gd name="connsiteY14" fmla="*/ 369455 h 369455"/>
              <a:gd name="connsiteX15" fmla="*/ 0 w 2811904"/>
              <a:gd name="connsiteY15" fmla="*/ 184727 h 369455"/>
              <a:gd name="connsiteX16" fmla="*/ 0 w 2811904"/>
              <a:gd name="connsiteY16" fmla="*/ 184728 h 36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1904" h="369455" extrusionOk="0">
                <a:moveTo>
                  <a:pt x="0" y="184728"/>
                </a:moveTo>
                <a:cubicBezTo>
                  <a:pt x="7478" y="84294"/>
                  <a:pt x="101966" y="-456"/>
                  <a:pt x="184728" y="0"/>
                </a:cubicBezTo>
                <a:cubicBezTo>
                  <a:pt x="328645" y="-33125"/>
                  <a:pt x="546294" y="29761"/>
                  <a:pt x="673218" y="0"/>
                </a:cubicBezTo>
                <a:cubicBezTo>
                  <a:pt x="800142" y="-29761"/>
                  <a:pt x="985604" y="35429"/>
                  <a:pt x="1137283" y="0"/>
                </a:cubicBezTo>
                <a:cubicBezTo>
                  <a:pt x="1288962" y="-35429"/>
                  <a:pt x="1450735" y="34027"/>
                  <a:pt x="1576924" y="0"/>
                </a:cubicBezTo>
                <a:cubicBezTo>
                  <a:pt x="1703113" y="-34027"/>
                  <a:pt x="1852528" y="2714"/>
                  <a:pt x="2016565" y="0"/>
                </a:cubicBezTo>
                <a:cubicBezTo>
                  <a:pt x="2180602" y="-2714"/>
                  <a:pt x="2400636" y="39393"/>
                  <a:pt x="2627177" y="0"/>
                </a:cubicBezTo>
                <a:cubicBezTo>
                  <a:pt x="2739736" y="-15367"/>
                  <a:pt x="2817696" y="86699"/>
                  <a:pt x="2811905" y="184728"/>
                </a:cubicBezTo>
                <a:lnTo>
                  <a:pt x="2811904" y="184728"/>
                </a:lnTo>
                <a:cubicBezTo>
                  <a:pt x="2811007" y="279279"/>
                  <a:pt x="2726198" y="366903"/>
                  <a:pt x="2627176" y="369456"/>
                </a:cubicBezTo>
                <a:cubicBezTo>
                  <a:pt x="2501027" y="420772"/>
                  <a:pt x="2287717" y="326511"/>
                  <a:pt x="2089837" y="369456"/>
                </a:cubicBezTo>
                <a:cubicBezTo>
                  <a:pt x="1891957" y="412401"/>
                  <a:pt x="1757892" y="344018"/>
                  <a:pt x="1552499" y="369456"/>
                </a:cubicBezTo>
                <a:cubicBezTo>
                  <a:pt x="1347106" y="394894"/>
                  <a:pt x="1225255" y="342676"/>
                  <a:pt x="1137283" y="369455"/>
                </a:cubicBezTo>
                <a:cubicBezTo>
                  <a:pt x="1049311" y="396234"/>
                  <a:pt x="786031" y="360187"/>
                  <a:pt x="673218" y="369455"/>
                </a:cubicBezTo>
                <a:cubicBezTo>
                  <a:pt x="560405" y="378723"/>
                  <a:pt x="386313" y="346985"/>
                  <a:pt x="184728" y="369455"/>
                </a:cubicBezTo>
                <a:cubicBezTo>
                  <a:pt x="86761" y="368935"/>
                  <a:pt x="-13279" y="296997"/>
                  <a:pt x="0" y="184727"/>
                </a:cubicBezTo>
                <a:lnTo>
                  <a:pt x="0" y="184728"/>
                </a:lnTo>
                <a:close/>
              </a:path>
            </a:pathLst>
          </a:custGeom>
          <a:noFill/>
          <a:ln w="381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5C51A6-A173-014E-AFEC-E6BB34EC6530}"/>
              </a:ext>
            </a:extLst>
          </p:cNvPr>
          <p:cNvSpPr txBox="1"/>
          <p:nvPr/>
        </p:nvSpPr>
        <p:spPr>
          <a:xfrm>
            <a:off x="1563832" y="8741888"/>
            <a:ext cx="6362700" cy="1200329"/>
          </a:xfrm>
          <a:prstGeom prst="rect">
            <a:avLst/>
          </a:prstGeom>
          <a:solidFill>
            <a:schemeClr val="bg1"/>
          </a:solidFill>
        </p:spPr>
        <p:txBody>
          <a:bodyPr wrap="square" rtlCol="0">
            <a:spAutoFit/>
          </a:bodyPr>
          <a:lstStyle/>
          <a:p>
            <a:r>
              <a:rPr lang="en-US" i="1" dirty="0"/>
              <a:t>R</a:t>
            </a:r>
            <a:r>
              <a:rPr lang="en-US" i="1" baseline="-25000" dirty="0"/>
              <a:t>0  </a:t>
            </a:r>
            <a:r>
              <a:rPr lang="en-US" dirty="0"/>
              <a:t>shows drastically different responses to biting rate under the standard assumption that  </a:t>
            </a:r>
          </a:p>
          <a:p>
            <a:pPr algn="ctr"/>
            <a:r>
              <a:rPr lang="en-US" b="1" dirty="0"/>
              <a:t>“biting rate = 1/gonotrophic cycle duration”</a:t>
            </a:r>
          </a:p>
          <a:p>
            <a:r>
              <a:rPr lang="en-US" dirty="0"/>
              <a:t>because the </a:t>
            </a:r>
            <a:r>
              <a:rPr lang="en-US" i="1" dirty="0"/>
              <a:t>mechanisms</a:t>
            </a:r>
            <a:r>
              <a:rPr lang="en-US" dirty="0"/>
              <a:t> decreasing GCD differ</a:t>
            </a:r>
          </a:p>
        </p:txBody>
      </p:sp>
    </p:spTree>
    <p:extLst>
      <p:ext uri="{BB962C8B-B14F-4D97-AF65-F5344CB8AC3E}">
        <p14:creationId xmlns:p14="http://schemas.microsoft.com/office/powerpoint/2010/main" val="1468501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98963-9B26-5E75-E61E-0C3D6E8892D4}"/>
            </a:ext>
          </a:extLst>
        </p:cNvPr>
        <p:cNvGrpSpPr/>
        <p:nvPr/>
      </p:nvGrpSpPr>
      <p:grpSpPr>
        <a:xfrm>
          <a:off x="0" y="0"/>
          <a:ext cx="0" cy="0"/>
          <a:chOff x="0" y="0"/>
          <a:chExt cx="0" cy="0"/>
        </a:xfrm>
      </p:grpSpPr>
      <p:pic>
        <p:nvPicPr>
          <p:cNvPr id="5" name="Picture 4" descr="A graph of a function&#10;&#10;Description automatically generated with medium confidence">
            <a:extLst>
              <a:ext uri="{FF2B5EF4-FFF2-40B4-BE49-F238E27FC236}">
                <a16:creationId xmlns:a16="http://schemas.microsoft.com/office/drawing/2014/main" id="{13E90DA6-300C-1B80-9B88-1772C5DE9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 y="228594"/>
            <a:ext cx="12188977" cy="6400813"/>
          </a:xfrm>
          <a:prstGeom prst="rect">
            <a:avLst/>
          </a:prstGeom>
        </p:spPr>
      </p:pic>
      <p:pic>
        <p:nvPicPr>
          <p:cNvPr id="3" name="Picture 2">
            <a:extLst>
              <a:ext uri="{FF2B5EF4-FFF2-40B4-BE49-F238E27FC236}">
                <a16:creationId xmlns:a16="http://schemas.microsoft.com/office/drawing/2014/main" id="{3C72D25D-C3C0-4B53-5B1F-23AD7F173F3D}"/>
              </a:ext>
            </a:extLst>
          </p:cNvPr>
          <p:cNvPicPr>
            <a:picLocks noChangeAspect="1"/>
          </p:cNvPicPr>
          <p:nvPr/>
        </p:nvPicPr>
        <p:blipFill>
          <a:blip r:embed="rId3">
            <a:extLst>
              <a:ext uri="{28A0092B-C50C-407E-A947-70E740481C1C}">
                <a14:useLocalDpi xmlns:a14="http://schemas.microsoft.com/office/drawing/2010/main" val="0"/>
              </a:ext>
            </a:extLst>
          </a:blip>
          <a:srcRect l="78397" t="29306" r="-13" b="37622"/>
          <a:stretch/>
        </p:blipFill>
        <p:spPr>
          <a:xfrm>
            <a:off x="8855827" y="125261"/>
            <a:ext cx="3336173" cy="2680569"/>
          </a:xfrm>
          <a:prstGeom prst="rect">
            <a:avLst/>
          </a:prstGeom>
          <a:solidFill>
            <a:schemeClr val="bg1"/>
          </a:solidFill>
        </p:spPr>
      </p:pic>
    </p:spTree>
    <p:extLst>
      <p:ext uri="{BB962C8B-B14F-4D97-AF65-F5344CB8AC3E}">
        <p14:creationId xmlns:p14="http://schemas.microsoft.com/office/powerpoint/2010/main" val="3795951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A9E42-3F5B-1EA8-E791-EAEE61F4AB46}"/>
              </a:ext>
            </a:extLst>
          </p:cNvPr>
          <p:cNvPicPr>
            <a:picLocks noChangeAspect="1"/>
          </p:cNvPicPr>
          <p:nvPr/>
        </p:nvPicPr>
        <p:blipFill>
          <a:blip r:embed="rId2">
            <a:alphaModFix amt="25000"/>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E1E0AB51-EA94-8470-562D-EB7E1A6ED463}"/>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661700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470709-2AF5-577B-5E83-C16C752EEA66}"/>
              </a:ext>
            </a:extLst>
          </p:cNvPr>
          <p:cNvPicPr>
            <a:picLocks noChangeAspect="1"/>
          </p:cNvPicPr>
          <p:nvPr/>
        </p:nvPicPr>
        <p:blipFill>
          <a:blip r:embed="rId2">
            <a:alphaModFix amt="20000"/>
          </a:blip>
          <a:stretch>
            <a:fillRect/>
          </a:stretch>
        </p:blipFill>
        <p:spPr>
          <a:xfrm>
            <a:off x="-528" y="0"/>
            <a:ext cx="12192000" cy="6858000"/>
          </a:xfrm>
          <a:prstGeom prst="rect">
            <a:avLst/>
          </a:prstGeom>
        </p:spPr>
      </p:pic>
      <p:sp>
        <p:nvSpPr>
          <p:cNvPr id="3" name="Rectangle: Rounded Corners 2">
            <a:extLst>
              <a:ext uri="{FF2B5EF4-FFF2-40B4-BE49-F238E27FC236}">
                <a16:creationId xmlns:a16="http://schemas.microsoft.com/office/drawing/2014/main" id="{ABF748EE-D7E9-92A6-20A6-819F3B83D6E3}"/>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610227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DE5CC5-E532-7FEB-2641-24785F3F6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016544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F8133-A929-6FC1-EF84-F1946DECAC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BB8922C-A507-F3BC-3956-2AAED093E56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Rectangle 1">
            <a:extLst>
              <a:ext uri="{FF2B5EF4-FFF2-40B4-BE49-F238E27FC236}">
                <a16:creationId xmlns:a16="http://schemas.microsoft.com/office/drawing/2014/main" id="{9AE5413A-A472-DD1F-D742-B89B7E899884}"/>
              </a:ext>
            </a:extLst>
          </p:cNvPr>
          <p:cNvSpPr/>
          <p:nvPr/>
        </p:nvSpPr>
        <p:spPr>
          <a:xfrm>
            <a:off x="7924801" y="478118"/>
            <a:ext cx="2444376" cy="4279153"/>
          </a:xfrm>
          <a:custGeom>
            <a:avLst/>
            <a:gdLst>
              <a:gd name="connsiteX0" fmla="*/ 0 w 2444376"/>
              <a:gd name="connsiteY0" fmla="*/ 0 h 4279153"/>
              <a:gd name="connsiteX1" fmla="*/ 513319 w 2444376"/>
              <a:gd name="connsiteY1" fmla="*/ 0 h 4279153"/>
              <a:gd name="connsiteX2" fmla="*/ 977750 w 2444376"/>
              <a:gd name="connsiteY2" fmla="*/ 0 h 4279153"/>
              <a:gd name="connsiteX3" fmla="*/ 1393294 w 2444376"/>
              <a:gd name="connsiteY3" fmla="*/ 0 h 4279153"/>
              <a:gd name="connsiteX4" fmla="*/ 1833282 w 2444376"/>
              <a:gd name="connsiteY4" fmla="*/ 0 h 4279153"/>
              <a:gd name="connsiteX5" fmla="*/ 2444376 w 2444376"/>
              <a:gd name="connsiteY5" fmla="*/ 0 h 4279153"/>
              <a:gd name="connsiteX6" fmla="*/ 2444376 w 2444376"/>
              <a:gd name="connsiteY6" fmla="*/ 534894 h 4279153"/>
              <a:gd name="connsiteX7" fmla="*/ 2444376 w 2444376"/>
              <a:gd name="connsiteY7" fmla="*/ 1026997 h 4279153"/>
              <a:gd name="connsiteX8" fmla="*/ 2444376 w 2444376"/>
              <a:gd name="connsiteY8" fmla="*/ 1433516 h 4279153"/>
              <a:gd name="connsiteX9" fmla="*/ 2444376 w 2444376"/>
              <a:gd name="connsiteY9" fmla="*/ 2053993 h 4279153"/>
              <a:gd name="connsiteX10" fmla="*/ 2444376 w 2444376"/>
              <a:gd name="connsiteY10" fmla="*/ 2674471 h 4279153"/>
              <a:gd name="connsiteX11" fmla="*/ 2444376 w 2444376"/>
              <a:gd name="connsiteY11" fmla="*/ 3294948 h 4279153"/>
              <a:gd name="connsiteX12" fmla="*/ 2444376 w 2444376"/>
              <a:gd name="connsiteY12" fmla="*/ 3744259 h 4279153"/>
              <a:gd name="connsiteX13" fmla="*/ 2444376 w 2444376"/>
              <a:gd name="connsiteY13" fmla="*/ 4279153 h 4279153"/>
              <a:gd name="connsiteX14" fmla="*/ 1906613 w 2444376"/>
              <a:gd name="connsiteY14" fmla="*/ 4279153 h 4279153"/>
              <a:gd name="connsiteX15" fmla="*/ 1491069 w 2444376"/>
              <a:gd name="connsiteY15" fmla="*/ 4279153 h 4279153"/>
              <a:gd name="connsiteX16" fmla="*/ 1051082 w 2444376"/>
              <a:gd name="connsiteY16" fmla="*/ 4279153 h 4279153"/>
              <a:gd name="connsiteX17" fmla="*/ 562206 w 2444376"/>
              <a:gd name="connsiteY17" fmla="*/ 4279153 h 4279153"/>
              <a:gd name="connsiteX18" fmla="*/ 0 w 2444376"/>
              <a:gd name="connsiteY18" fmla="*/ 4279153 h 4279153"/>
              <a:gd name="connsiteX19" fmla="*/ 0 w 2444376"/>
              <a:gd name="connsiteY19" fmla="*/ 3744259 h 4279153"/>
              <a:gd name="connsiteX20" fmla="*/ 0 w 2444376"/>
              <a:gd name="connsiteY20" fmla="*/ 3337739 h 4279153"/>
              <a:gd name="connsiteX21" fmla="*/ 0 w 2444376"/>
              <a:gd name="connsiteY21" fmla="*/ 2760054 h 4279153"/>
              <a:gd name="connsiteX22" fmla="*/ 0 w 2444376"/>
              <a:gd name="connsiteY22" fmla="*/ 2353534 h 4279153"/>
              <a:gd name="connsiteX23" fmla="*/ 0 w 2444376"/>
              <a:gd name="connsiteY23" fmla="*/ 1947015 h 4279153"/>
              <a:gd name="connsiteX24" fmla="*/ 0 w 2444376"/>
              <a:gd name="connsiteY24" fmla="*/ 1540495 h 4279153"/>
              <a:gd name="connsiteX25" fmla="*/ 0 w 2444376"/>
              <a:gd name="connsiteY25" fmla="*/ 920018 h 4279153"/>
              <a:gd name="connsiteX26" fmla="*/ 0 w 2444376"/>
              <a:gd name="connsiteY26" fmla="*/ 0 h 427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44376" h="4279153" extrusionOk="0">
                <a:moveTo>
                  <a:pt x="0" y="0"/>
                </a:moveTo>
                <a:cubicBezTo>
                  <a:pt x="108466" y="-11948"/>
                  <a:pt x="329984" y="34981"/>
                  <a:pt x="513319" y="0"/>
                </a:cubicBezTo>
                <a:cubicBezTo>
                  <a:pt x="696654" y="-34981"/>
                  <a:pt x="787257" y="45320"/>
                  <a:pt x="977750" y="0"/>
                </a:cubicBezTo>
                <a:cubicBezTo>
                  <a:pt x="1168243" y="-45320"/>
                  <a:pt x="1231831" y="21048"/>
                  <a:pt x="1393294" y="0"/>
                </a:cubicBezTo>
                <a:cubicBezTo>
                  <a:pt x="1554757" y="-21048"/>
                  <a:pt x="1719221" y="22359"/>
                  <a:pt x="1833282" y="0"/>
                </a:cubicBezTo>
                <a:cubicBezTo>
                  <a:pt x="1947343" y="-22359"/>
                  <a:pt x="2292778" y="49902"/>
                  <a:pt x="2444376" y="0"/>
                </a:cubicBezTo>
                <a:cubicBezTo>
                  <a:pt x="2467008" y="258606"/>
                  <a:pt x="2412401" y="316914"/>
                  <a:pt x="2444376" y="534894"/>
                </a:cubicBezTo>
                <a:cubicBezTo>
                  <a:pt x="2476351" y="752874"/>
                  <a:pt x="2421678" y="884653"/>
                  <a:pt x="2444376" y="1026997"/>
                </a:cubicBezTo>
                <a:cubicBezTo>
                  <a:pt x="2467074" y="1169341"/>
                  <a:pt x="2402883" y="1285910"/>
                  <a:pt x="2444376" y="1433516"/>
                </a:cubicBezTo>
                <a:cubicBezTo>
                  <a:pt x="2485869" y="1581122"/>
                  <a:pt x="2433295" y="1762922"/>
                  <a:pt x="2444376" y="2053993"/>
                </a:cubicBezTo>
                <a:cubicBezTo>
                  <a:pt x="2455457" y="2345064"/>
                  <a:pt x="2404650" y="2488812"/>
                  <a:pt x="2444376" y="2674471"/>
                </a:cubicBezTo>
                <a:cubicBezTo>
                  <a:pt x="2484102" y="2860130"/>
                  <a:pt x="2425089" y="3157547"/>
                  <a:pt x="2444376" y="3294948"/>
                </a:cubicBezTo>
                <a:cubicBezTo>
                  <a:pt x="2463663" y="3432349"/>
                  <a:pt x="2409609" y="3617891"/>
                  <a:pt x="2444376" y="3744259"/>
                </a:cubicBezTo>
                <a:cubicBezTo>
                  <a:pt x="2479143" y="3870627"/>
                  <a:pt x="2393162" y="4143055"/>
                  <a:pt x="2444376" y="4279153"/>
                </a:cubicBezTo>
                <a:cubicBezTo>
                  <a:pt x="2329327" y="4315291"/>
                  <a:pt x="2068882" y="4271708"/>
                  <a:pt x="1906613" y="4279153"/>
                </a:cubicBezTo>
                <a:cubicBezTo>
                  <a:pt x="1744344" y="4286598"/>
                  <a:pt x="1653880" y="4254294"/>
                  <a:pt x="1491069" y="4279153"/>
                </a:cubicBezTo>
                <a:cubicBezTo>
                  <a:pt x="1328258" y="4304012"/>
                  <a:pt x="1164159" y="4247750"/>
                  <a:pt x="1051082" y="4279153"/>
                </a:cubicBezTo>
                <a:cubicBezTo>
                  <a:pt x="938005" y="4310556"/>
                  <a:pt x="745242" y="4249538"/>
                  <a:pt x="562206" y="4279153"/>
                </a:cubicBezTo>
                <a:cubicBezTo>
                  <a:pt x="379170" y="4308768"/>
                  <a:pt x="230996" y="4243656"/>
                  <a:pt x="0" y="4279153"/>
                </a:cubicBezTo>
                <a:cubicBezTo>
                  <a:pt x="-15163" y="4141133"/>
                  <a:pt x="62954" y="4006064"/>
                  <a:pt x="0" y="3744259"/>
                </a:cubicBezTo>
                <a:cubicBezTo>
                  <a:pt x="-62954" y="3482454"/>
                  <a:pt x="32452" y="3540473"/>
                  <a:pt x="0" y="3337739"/>
                </a:cubicBezTo>
                <a:cubicBezTo>
                  <a:pt x="-32452" y="3135005"/>
                  <a:pt x="10786" y="3016852"/>
                  <a:pt x="0" y="2760054"/>
                </a:cubicBezTo>
                <a:cubicBezTo>
                  <a:pt x="-10786" y="2503256"/>
                  <a:pt x="16607" y="2531814"/>
                  <a:pt x="0" y="2353534"/>
                </a:cubicBezTo>
                <a:cubicBezTo>
                  <a:pt x="-16607" y="2175254"/>
                  <a:pt x="14169" y="2109859"/>
                  <a:pt x="0" y="1947015"/>
                </a:cubicBezTo>
                <a:cubicBezTo>
                  <a:pt x="-14169" y="1784171"/>
                  <a:pt x="18570" y="1672602"/>
                  <a:pt x="0" y="1540495"/>
                </a:cubicBezTo>
                <a:cubicBezTo>
                  <a:pt x="-18570" y="1408388"/>
                  <a:pt x="20353" y="1184065"/>
                  <a:pt x="0" y="920018"/>
                </a:cubicBezTo>
                <a:cubicBezTo>
                  <a:pt x="-20353" y="655971"/>
                  <a:pt x="13022" y="260754"/>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E8869FF-5C26-9813-490B-BABE3B9E89FA}"/>
              </a:ext>
            </a:extLst>
          </p:cNvPr>
          <p:cNvCxnSpPr>
            <a:cxnSpLocks/>
          </p:cNvCxnSpPr>
          <p:nvPr/>
        </p:nvCxnSpPr>
        <p:spPr>
          <a:xfrm rot="2700000" flipH="1">
            <a:off x="7937289" y="4795534"/>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8662D9D-F9F6-D39C-BE61-EE2158084991}"/>
              </a:ext>
            </a:extLst>
          </p:cNvPr>
          <p:cNvCxnSpPr>
            <a:cxnSpLocks/>
          </p:cNvCxnSpPr>
          <p:nvPr/>
        </p:nvCxnSpPr>
        <p:spPr>
          <a:xfrm rot="2700000" flipH="1">
            <a:off x="9146989" y="4795536"/>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098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C72D1-1927-4778-369E-DF785F688BF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524" y="322722"/>
            <a:ext cx="12188952" cy="6857999"/>
          </a:xfrm>
          <a:prstGeom prst="rect">
            <a:avLst/>
          </a:prstGeom>
        </p:spPr>
      </p:pic>
      <p:sp>
        <p:nvSpPr>
          <p:cNvPr id="5" name="Rectangle 4">
            <a:extLst>
              <a:ext uri="{FF2B5EF4-FFF2-40B4-BE49-F238E27FC236}">
                <a16:creationId xmlns:a16="http://schemas.microsoft.com/office/drawing/2014/main" id="{A34A6E10-9A53-E842-C1DA-908AF677EDF3}"/>
              </a:ext>
            </a:extLst>
          </p:cNvPr>
          <p:cNvSpPr/>
          <p:nvPr/>
        </p:nvSpPr>
        <p:spPr>
          <a:xfrm>
            <a:off x="7802283" y="513969"/>
            <a:ext cx="2438401" cy="4320498"/>
          </a:xfrm>
          <a:custGeom>
            <a:avLst/>
            <a:gdLst>
              <a:gd name="connsiteX0" fmla="*/ 0 w 2438401"/>
              <a:gd name="connsiteY0" fmla="*/ 0 h 4320498"/>
              <a:gd name="connsiteX1" fmla="*/ 512064 w 2438401"/>
              <a:gd name="connsiteY1" fmla="*/ 0 h 4320498"/>
              <a:gd name="connsiteX2" fmla="*/ 975360 w 2438401"/>
              <a:gd name="connsiteY2" fmla="*/ 0 h 4320498"/>
              <a:gd name="connsiteX3" fmla="*/ 1389889 w 2438401"/>
              <a:gd name="connsiteY3" fmla="*/ 0 h 4320498"/>
              <a:gd name="connsiteX4" fmla="*/ 1828801 w 2438401"/>
              <a:gd name="connsiteY4" fmla="*/ 0 h 4320498"/>
              <a:gd name="connsiteX5" fmla="*/ 2438401 w 2438401"/>
              <a:gd name="connsiteY5" fmla="*/ 0 h 4320498"/>
              <a:gd name="connsiteX6" fmla="*/ 2438401 w 2438401"/>
              <a:gd name="connsiteY6" fmla="*/ 540062 h 4320498"/>
              <a:gd name="connsiteX7" fmla="*/ 2438401 w 2438401"/>
              <a:gd name="connsiteY7" fmla="*/ 1036920 h 4320498"/>
              <a:gd name="connsiteX8" fmla="*/ 2438401 w 2438401"/>
              <a:gd name="connsiteY8" fmla="*/ 1447367 h 4320498"/>
              <a:gd name="connsiteX9" fmla="*/ 2438401 w 2438401"/>
              <a:gd name="connsiteY9" fmla="*/ 2073839 h 4320498"/>
              <a:gd name="connsiteX10" fmla="*/ 2438401 w 2438401"/>
              <a:gd name="connsiteY10" fmla="*/ 2700311 h 4320498"/>
              <a:gd name="connsiteX11" fmla="*/ 2438401 w 2438401"/>
              <a:gd name="connsiteY11" fmla="*/ 3326783 h 4320498"/>
              <a:gd name="connsiteX12" fmla="*/ 2438401 w 2438401"/>
              <a:gd name="connsiteY12" fmla="*/ 3780436 h 4320498"/>
              <a:gd name="connsiteX13" fmla="*/ 2438401 w 2438401"/>
              <a:gd name="connsiteY13" fmla="*/ 4320498 h 4320498"/>
              <a:gd name="connsiteX14" fmla="*/ 1901953 w 2438401"/>
              <a:gd name="connsiteY14" fmla="*/ 4320498 h 4320498"/>
              <a:gd name="connsiteX15" fmla="*/ 1487425 w 2438401"/>
              <a:gd name="connsiteY15" fmla="*/ 4320498 h 4320498"/>
              <a:gd name="connsiteX16" fmla="*/ 1048512 w 2438401"/>
              <a:gd name="connsiteY16" fmla="*/ 4320498 h 4320498"/>
              <a:gd name="connsiteX17" fmla="*/ 560832 w 2438401"/>
              <a:gd name="connsiteY17" fmla="*/ 4320498 h 4320498"/>
              <a:gd name="connsiteX18" fmla="*/ 0 w 2438401"/>
              <a:gd name="connsiteY18" fmla="*/ 4320498 h 4320498"/>
              <a:gd name="connsiteX19" fmla="*/ 0 w 2438401"/>
              <a:gd name="connsiteY19" fmla="*/ 3780436 h 4320498"/>
              <a:gd name="connsiteX20" fmla="*/ 0 w 2438401"/>
              <a:gd name="connsiteY20" fmla="*/ 3369988 h 4320498"/>
              <a:gd name="connsiteX21" fmla="*/ 0 w 2438401"/>
              <a:gd name="connsiteY21" fmla="*/ 2786721 h 4320498"/>
              <a:gd name="connsiteX22" fmla="*/ 0 w 2438401"/>
              <a:gd name="connsiteY22" fmla="*/ 2376274 h 4320498"/>
              <a:gd name="connsiteX23" fmla="*/ 0 w 2438401"/>
              <a:gd name="connsiteY23" fmla="*/ 1965827 h 4320498"/>
              <a:gd name="connsiteX24" fmla="*/ 0 w 2438401"/>
              <a:gd name="connsiteY24" fmla="*/ 1555379 h 4320498"/>
              <a:gd name="connsiteX25" fmla="*/ 0 w 2438401"/>
              <a:gd name="connsiteY25" fmla="*/ 928907 h 4320498"/>
              <a:gd name="connsiteX26" fmla="*/ 0 w 2438401"/>
              <a:gd name="connsiteY26" fmla="*/ 0 h 432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8401" h="4320498" extrusionOk="0">
                <a:moveTo>
                  <a:pt x="0" y="0"/>
                </a:moveTo>
                <a:cubicBezTo>
                  <a:pt x="192534" y="-18518"/>
                  <a:pt x="391749" y="6511"/>
                  <a:pt x="512064" y="0"/>
                </a:cubicBezTo>
                <a:cubicBezTo>
                  <a:pt x="632379" y="-6511"/>
                  <a:pt x="773048" y="15940"/>
                  <a:pt x="975360" y="0"/>
                </a:cubicBezTo>
                <a:cubicBezTo>
                  <a:pt x="1177672" y="-15940"/>
                  <a:pt x="1274266" y="24642"/>
                  <a:pt x="1389889" y="0"/>
                </a:cubicBezTo>
                <a:cubicBezTo>
                  <a:pt x="1505512" y="-24642"/>
                  <a:pt x="1722941" y="21639"/>
                  <a:pt x="1828801" y="0"/>
                </a:cubicBezTo>
                <a:cubicBezTo>
                  <a:pt x="1934661" y="-21639"/>
                  <a:pt x="2316267" y="60312"/>
                  <a:pt x="2438401" y="0"/>
                </a:cubicBezTo>
                <a:cubicBezTo>
                  <a:pt x="2498411" y="175487"/>
                  <a:pt x="2402460" y="399693"/>
                  <a:pt x="2438401" y="540062"/>
                </a:cubicBezTo>
                <a:cubicBezTo>
                  <a:pt x="2474342" y="680431"/>
                  <a:pt x="2415958" y="929708"/>
                  <a:pt x="2438401" y="1036920"/>
                </a:cubicBezTo>
                <a:cubicBezTo>
                  <a:pt x="2460844" y="1144132"/>
                  <a:pt x="2416201" y="1320306"/>
                  <a:pt x="2438401" y="1447367"/>
                </a:cubicBezTo>
                <a:cubicBezTo>
                  <a:pt x="2460601" y="1574428"/>
                  <a:pt x="2365003" y="1798652"/>
                  <a:pt x="2438401" y="2073839"/>
                </a:cubicBezTo>
                <a:cubicBezTo>
                  <a:pt x="2511799" y="2349026"/>
                  <a:pt x="2367854" y="2574671"/>
                  <a:pt x="2438401" y="2700311"/>
                </a:cubicBezTo>
                <a:cubicBezTo>
                  <a:pt x="2508948" y="2825951"/>
                  <a:pt x="2434394" y="3118831"/>
                  <a:pt x="2438401" y="3326783"/>
                </a:cubicBezTo>
                <a:cubicBezTo>
                  <a:pt x="2442408" y="3534735"/>
                  <a:pt x="2394734" y="3665215"/>
                  <a:pt x="2438401" y="3780436"/>
                </a:cubicBezTo>
                <a:cubicBezTo>
                  <a:pt x="2482068" y="3895657"/>
                  <a:pt x="2380027" y="4054616"/>
                  <a:pt x="2438401" y="4320498"/>
                </a:cubicBezTo>
                <a:cubicBezTo>
                  <a:pt x="2213082" y="4343696"/>
                  <a:pt x="2033400" y="4303824"/>
                  <a:pt x="1901953" y="4320498"/>
                </a:cubicBezTo>
                <a:cubicBezTo>
                  <a:pt x="1770506" y="4337172"/>
                  <a:pt x="1691549" y="4307465"/>
                  <a:pt x="1487425" y="4320498"/>
                </a:cubicBezTo>
                <a:cubicBezTo>
                  <a:pt x="1283301" y="4333531"/>
                  <a:pt x="1190590" y="4288687"/>
                  <a:pt x="1048512" y="4320498"/>
                </a:cubicBezTo>
                <a:cubicBezTo>
                  <a:pt x="906434" y="4352309"/>
                  <a:pt x="737924" y="4305450"/>
                  <a:pt x="560832" y="4320498"/>
                </a:cubicBezTo>
                <a:cubicBezTo>
                  <a:pt x="383740" y="4335546"/>
                  <a:pt x="224672" y="4274353"/>
                  <a:pt x="0" y="4320498"/>
                </a:cubicBezTo>
                <a:cubicBezTo>
                  <a:pt x="-12114" y="4140540"/>
                  <a:pt x="4150" y="3918924"/>
                  <a:pt x="0" y="3780436"/>
                </a:cubicBezTo>
                <a:cubicBezTo>
                  <a:pt x="-4150" y="3641948"/>
                  <a:pt x="9119" y="3540044"/>
                  <a:pt x="0" y="3369988"/>
                </a:cubicBezTo>
                <a:cubicBezTo>
                  <a:pt x="-9119" y="3199932"/>
                  <a:pt x="9788" y="3031292"/>
                  <a:pt x="0" y="2786721"/>
                </a:cubicBezTo>
                <a:cubicBezTo>
                  <a:pt x="-9788" y="2542150"/>
                  <a:pt x="17260" y="2566290"/>
                  <a:pt x="0" y="2376274"/>
                </a:cubicBezTo>
                <a:cubicBezTo>
                  <a:pt x="-17260" y="2186258"/>
                  <a:pt x="30869" y="2095568"/>
                  <a:pt x="0" y="1965827"/>
                </a:cubicBezTo>
                <a:cubicBezTo>
                  <a:pt x="-30869" y="1836086"/>
                  <a:pt x="46862" y="1710421"/>
                  <a:pt x="0" y="1555379"/>
                </a:cubicBezTo>
                <a:cubicBezTo>
                  <a:pt x="-46862" y="1400337"/>
                  <a:pt x="47684" y="1126781"/>
                  <a:pt x="0" y="928907"/>
                </a:cubicBezTo>
                <a:cubicBezTo>
                  <a:pt x="-47684" y="731033"/>
                  <a:pt x="104996" y="447529"/>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C976D18-7966-4232-4F57-DBD768E5495B}"/>
              </a:ext>
            </a:extLst>
          </p:cNvPr>
          <p:cNvCxnSpPr>
            <a:cxnSpLocks/>
          </p:cNvCxnSpPr>
          <p:nvPr/>
        </p:nvCxnSpPr>
        <p:spPr>
          <a:xfrm rot="2700000" flipH="1">
            <a:off x="1879872" y="5158584"/>
            <a:ext cx="0" cy="146304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A05EB57-5599-FD15-9CCF-8B630834D07C}"/>
              </a:ext>
            </a:extLst>
          </p:cNvPr>
          <p:cNvCxnSpPr>
            <a:cxnSpLocks/>
          </p:cNvCxnSpPr>
          <p:nvPr/>
        </p:nvCxnSpPr>
        <p:spPr>
          <a:xfrm rot="2700000" flipH="1">
            <a:off x="8451266" y="5140924"/>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B2BCED3-0C15-66CF-36DC-76821DE9887D}"/>
              </a:ext>
            </a:extLst>
          </p:cNvPr>
          <p:cNvSpPr txBox="1"/>
          <p:nvPr/>
        </p:nvSpPr>
        <p:spPr>
          <a:xfrm>
            <a:off x="0" y="91888"/>
            <a:ext cx="5576047" cy="461665"/>
          </a:xfrm>
          <a:prstGeom prst="rect">
            <a:avLst/>
          </a:prstGeom>
          <a:solidFill>
            <a:schemeClr val="bg1"/>
          </a:solidFill>
        </p:spPr>
        <p:txBody>
          <a:bodyPr wrap="square" rtlCol="0">
            <a:spAutoFit/>
          </a:bodyPr>
          <a:lstStyle/>
          <a:p>
            <a:r>
              <a:rPr lang="en-US" sz="2400" dirty="0"/>
              <a:t>PRCCs for </a:t>
            </a:r>
            <a:r>
              <a:rPr lang="en-US" sz="2400" b="1" dirty="0"/>
              <a:t>pre-contact </a:t>
            </a:r>
            <a:r>
              <a:rPr lang="en-US" sz="2400" dirty="0"/>
              <a:t>parameters</a:t>
            </a:r>
          </a:p>
        </p:txBody>
      </p:sp>
      <p:sp>
        <p:nvSpPr>
          <p:cNvPr id="4" name="Rectangle 3">
            <a:extLst>
              <a:ext uri="{FF2B5EF4-FFF2-40B4-BE49-F238E27FC236}">
                <a16:creationId xmlns:a16="http://schemas.microsoft.com/office/drawing/2014/main" id="{F481041E-69D0-6A82-69A7-40E1EAA90970}"/>
              </a:ext>
            </a:extLst>
          </p:cNvPr>
          <p:cNvSpPr/>
          <p:nvPr/>
        </p:nvSpPr>
        <p:spPr>
          <a:xfrm>
            <a:off x="1021974" y="513969"/>
            <a:ext cx="2438400" cy="4667624"/>
          </a:xfrm>
          <a:custGeom>
            <a:avLst/>
            <a:gdLst>
              <a:gd name="connsiteX0" fmla="*/ 0 w 2438400"/>
              <a:gd name="connsiteY0" fmla="*/ 0 h 4667624"/>
              <a:gd name="connsiteX1" fmla="*/ 512064 w 2438400"/>
              <a:gd name="connsiteY1" fmla="*/ 0 h 4667624"/>
              <a:gd name="connsiteX2" fmla="*/ 975360 w 2438400"/>
              <a:gd name="connsiteY2" fmla="*/ 0 h 4667624"/>
              <a:gd name="connsiteX3" fmla="*/ 1389888 w 2438400"/>
              <a:gd name="connsiteY3" fmla="*/ 0 h 4667624"/>
              <a:gd name="connsiteX4" fmla="*/ 1828800 w 2438400"/>
              <a:gd name="connsiteY4" fmla="*/ 0 h 4667624"/>
              <a:gd name="connsiteX5" fmla="*/ 2438400 w 2438400"/>
              <a:gd name="connsiteY5" fmla="*/ 0 h 4667624"/>
              <a:gd name="connsiteX6" fmla="*/ 2438400 w 2438400"/>
              <a:gd name="connsiteY6" fmla="*/ 583453 h 4667624"/>
              <a:gd name="connsiteX7" fmla="*/ 2438400 w 2438400"/>
              <a:gd name="connsiteY7" fmla="*/ 1120230 h 4667624"/>
              <a:gd name="connsiteX8" fmla="*/ 2438400 w 2438400"/>
              <a:gd name="connsiteY8" fmla="*/ 1563654 h 4667624"/>
              <a:gd name="connsiteX9" fmla="*/ 2438400 w 2438400"/>
              <a:gd name="connsiteY9" fmla="*/ 2240460 h 4667624"/>
              <a:gd name="connsiteX10" fmla="*/ 2438400 w 2438400"/>
              <a:gd name="connsiteY10" fmla="*/ 2917265 h 4667624"/>
              <a:gd name="connsiteX11" fmla="*/ 2438400 w 2438400"/>
              <a:gd name="connsiteY11" fmla="*/ 3594070 h 4667624"/>
              <a:gd name="connsiteX12" fmla="*/ 2438400 w 2438400"/>
              <a:gd name="connsiteY12" fmla="*/ 4084171 h 4667624"/>
              <a:gd name="connsiteX13" fmla="*/ 2438400 w 2438400"/>
              <a:gd name="connsiteY13" fmla="*/ 4667624 h 4667624"/>
              <a:gd name="connsiteX14" fmla="*/ 1901952 w 2438400"/>
              <a:gd name="connsiteY14" fmla="*/ 4667624 h 4667624"/>
              <a:gd name="connsiteX15" fmla="*/ 1487424 w 2438400"/>
              <a:gd name="connsiteY15" fmla="*/ 4667624 h 4667624"/>
              <a:gd name="connsiteX16" fmla="*/ 1048512 w 2438400"/>
              <a:gd name="connsiteY16" fmla="*/ 4667624 h 4667624"/>
              <a:gd name="connsiteX17" fmla="*/ 560832 w 2438400"/>
              <a:gd name="connsiteY17" fmla="*/ 4667624 h 4667624"/>
              <a:gd name="connsiteX18" fmla="*/ 0 w 2438400"/>
              <a:gd name="connsiteY18" fmla="*/ 4667624 h 4667624"/>
              <a:gd name="connsiteX19" fmla="*/ 0 w 2438400"/>
              <a:gd name="connsiteY19" fmla="*/ 4084171 h 4667624"/>
              <a:gd name="connsiteX20" fmla="*/ 0 w 2438400"/>
              <a:gd name="connsiteY20" fmla="*/ 3640747 h 4667624"/>
              <a:gd name="connsiteX21" fmla="*/ 0 w 2438400"/>
              <a:gd name="connsiteY21" fmla="*/ 3010617 h 4667624"/>
              <a:gd name="connsiteX22" fmla="*/ 0 w 2438400"/>
              <a:gd name="connsiteY22" fmla="*/ 2567193 h 4667624"/>
              <a:gd name="connsiteX23" fmla="*/ 0 w 2438400"/>
              <a:gd name="connsiteY23" fmla="*/ 2123769 h 4667624"/>
              <a:gd name="connsiteX24" fmla="*/ 0 w 2438400"/>
              <a:gd name="connsiteY24" fmla="*/ 1680345 h 4667624"/>
              <a:gd name="connsiteX25" fmla="*/ 0 w 2438400"/>
              <a:gd name="connsiteY25" fmla="*/ 1003539 h 4667624"/>
              <a:gd name="connsiteX26" fmla="*/ 0 w 2438400"/>
              <a:gd name="connsiteY26" fmla="*/ 0 h 466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8400" h="4667624" extrusionOk="0">
                <a:moveTo>
                  <a:pt x="0" y="0"/>
                </a:moveTo>
                <a:cubicBezTo>
                  <a:pt x="192534" y="-18518"/>
                  <a:pt x="391749" y="6511"/>
                  <a:pt x="512064" y="0"/>
                </a:cubicBezTo>
                <a:cubicBezTo>
                  <a:pt x="632379" y="-6511"/>
                  <a:pt x="773048" y="15940"/>
                  <a:pt x="975360" y="0"/>
                </a:cubicBezTo>
                <a:cubicBezTo>
                  <a:pt x="1177672" y="-15940"/>
                  <a:pt x="1280697" y="26168"/>
                  <a:pt x="1389888" y="0"/>
                </a:cubicBezTo>
                <a:cubicBezTo>
                  <a:pt x="1499079" y="-26168"/>
                  <a:pt x="1722940" y="21639"/>
                  <a:pt x="1828800" y="0"/>
                </a:cubicBezTo>
                <a:cubicBezTo>
                  <a:pt x="1934660" y="-21639"/>
                  <a:pt x="2316266" y="60312"/>
                  <a:pt x="2438400" y="0"/>
                </a:cubicBezTo>
                <a:cubicBezTo>
                  <a:pt x="2455930" y="218077"/>
                  <a:pt x="2375152" y="365811"/>
                  <a:pt x="2438400" y="583453"/>
                </a:cubicBezTo>
                <a:cubicBezTo>
                  <a:pt x="2501648" y="801095"/>
                  <a:pt x="2406526" y="856311"/>
                  <a:pt x="2438400" y="1120230"/>
                </a:cubicBezTo>
                <a:cubicBezTo>
                  <a:pt x="2470274" y="1384149"/>
                  <a:pt x="2406670" y="1410131"/>
                  <a:pt x="2438400" y="1563654"/>
                </a:cubicBezTo>
                <a:cubicBezTo>
                  <a:pt x="2470130" y="1717177"/>
                  <a:pt x="2398858" y="1999931"/>
                  <a:pt x="2438400" y="2240460"/>
                </a:cubicBezTo>
                <a:cubicBezTo>
                  <a:pt x="2477942" y="2480989"/>
                  <a:pt x="2370371" y="2674717"/>
                  <a:pt x="2438400" y="2917265"/>
                </a:cubicBezTo>
                <a:cubicBezTo>
                  <a:pt x="2506429" y="3159813"/>
                  <a:pt x="2370512" y="3442224"/>
                  <a:pt x="2438400" y="3594070"/>
                </a:cubicBezTo>
                <a:cubicBezTo>
                  <a:pt x="2506288" y="3745916"/>
                  <a:pt x="2389009" y="3972994"/>
                  <a:pt x="2438400" y="4084171"/>
                </a:cubicBezTo>
                <a:cubicBezTo>
                  <a:pt x="2487791" y="4195348"/>
                  <a:pt x="2371433" y="4463713"/>
                  <a:pt x="2438400" y="4667624"/>
                </a:cubicBezTo>
                <a:cubicBezTo>
                  <a:pt x="2213081" y="4690822"/>
                  <a:pt x="2033399" y="4650950"/>
                  <a:pt x="1901952" y="4667624"/>
                </a:cubicBezTo>
                <a:cubicBezTo>
                  <a:pt x="1770505" y="4684298"/>
                  <a:pt x="1691548" y="4654591"/>
                  <a:pt x="1487424" y="4667624"/>
                </a:cubicBezTo>
                <a:cubicBezTo>
                  <a:pt x="1283300" y="4680657"/>
                  <a:pt x="1190494" y="4633994"/>
                  <a:pt x="1048512" y="4667624"/>
                </a:cubicBezTo>
                <a:cubicBezTo>
                  <a:pt x="906530" y="4701254"/>
                  <a:pt x="737924" y="4652576"/>
                  <a:pt x="560832" y="4667624"/>
                </a:cubicBezTo>
                <a:cubicBezTo>
                  <a:pt x="383740" y="4682672"/>
                  <a:pt x="224672" y="4621479"/>
                  <a:pt x="0" y="4667624"/>
                </a:cubicBezTo>
                <a:cubicBezTo>
                  <a:pt x="-9929" y="4455988"/>
                  <a:pt x="5664" y="4323936"/>
                  <a:pt x="0" y="4084171"/>
                </a:cubicBezTo>
                <a:cubicBezTo>
                  <a:pt x="-5664" y="3844406"/>
                  <a:pt x="15639" y="3783585"/>
                  <a:pt x="0" y="3640747"/>
                </a:cubicBezTo>
                <a:cubicBezTo>
                  <a:pt x="-15639" y="3497909"/>
                  <a:pt x="17997" y="3246165"/>
                  <a:pt x="0" y="3010617"/>
                </a:cubicBezTo>
                <a:cubicBezTo>
                  <a:pt x="-17997" y="2775069"/>
                  <a:pt x="42475" y="2768137"/>
                  <a:pt x="0" y="2567193"/>
                </a:cubicBezTo>
                <a:cubicBezTo>
                  <a:pt x="-42475" y="2366249"/>
                  <a:pt x="10738" y="2289952"/>
                  <a:pt x="0" y="2123769"/>
                </a:cubicBezTo>
                <a:cubicBezTo>
                  <a:pt x="-10738" y="1957586"/>
                  <a:pt x="39242" y="1785808"/>
                  <a:pt x="0" y="1680345"/>
                </a:cubicBezTo>
                <a:cubicBezTo>
                  <a:pt x="-39242" y="1574882"/>
                  <a:pt x="35761" y="1334447"/>
                  <a:pt x="0" y="1003539"/>
                </a:cubicBezTo>
                <a:cubicBezTo>
                  <a:pt x="-35761" y="672631"/>
                  <a:pt x="112363" y="263880"/>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67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71228"/>
            <a:ext cx="6096000" cy="5836593"/>
            <a:chOff x="5234608" y="641559"/>
            <a:chExt cx="6096000" cy="5836593"/>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3"/>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16487"/>
              <a:ext cx="6096000" cy="461665"/>
            </a:xfrm>
            <a:prstGeom prst="rect">
              <a:avLst/>
            </a:prstGeom>
            <a:noFill/>
          </p:spPr>
          <p:txBody>
            <a:bodyPr wrap="square">
              <a:spAutoFit/>
            </a:bodyPr>
            <a:lstStyle/>
            <a:p>
              <a:r>
                <a:rPr lang="en-US" sz="1200" dirty="0"/>
                <a:t>Hosts have an array of defensive strategies they can employ to avoid insect blood feeding</a:t>
              </a:r>
            </a:p>
            <a:p>
              <a:r>
                <a:rPr lang="en-US" sz="1200" i="1" dirty="0"/>
                <a:t>Hart (1994) Parasitology</a:t>
              </a:r>
            </a:p>
          </p:txBody>
        </p:sp>
      </p:grpSp>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300435" y="170439"/>
            <a:ext cx="5543425" cy="1325563"/>
          </a:xfrm>
        </p:spPr>
        <p:txBody>
          <a:bodyPr>
            <a:normAutofit/>
          </a:bodyPr>
          <a:lstStyle/>
          <a:p>
            <a:r>
              <a:rPr lang="en-US" dirty="0"/>
              <a:t>Drivers of multiple biting</a:t>
            </a:r>
          </a:p>
        </p:txBody>
      </p:sp>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4"/>
          <a:srcRect t="20646" r="39377" b="14564"/>
          <a:stretch/>
        </p:blipFill>
        <p:spPr>
          <a:xfrm>
            <a:off x="7167844" y="2498970"/>
            <a:ext cx="3024428"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41977" y="5574389"/>
            <a:ext cx="4060342" cy="369332"/>
          </a:xfrm>
          <a:prstGeom prst="rect">
            <a:avLst/>
          </a:prstGeom>
          <a:noFill/>
        </p:spPr>
        <p:txBody>
          <a:bodyPr wrap="none" rtlCol="0">
            <a:spAutoFit/>
          </a:bodyPr>
          <a:lstStyle/>
          <a:p>
            <a:r>
              <a:rPr lang="en-US" i="1" dirty="0"/>
              <a:t>Ramasamy et al. (2000) J Insect </a:t>
            </a:r>
            <a:r>
              <a:rPr lang="en-US" i="1" dirty="0" err="1"/>
              <a:t>Physiol</a:t>
            </a:r>
            <a:endParaRPr lang="en-US"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44980" y="1968420"/>
            <a:ext cx="3667992" cy="584775"/>
          </a:xfrm>
          <a:prstGeom prst="rect">
            <a:avLst/>
          </a:prstGeom>
          <a:noFill/>
        </p:spPr>
        <p:txBody>
          <a:bodyPr wrap="none" rtlCol="0">
            <a:spAutoFit/>
          </a:bodyPr>
          <a:lstStyle/>
          <a:p>
            <a:r>
              <a:rPr lang="en-US" sz="3200" b="1" dirty="0"/>
              <a:t>Population density</a:t>
            </a:r>
          </a:p>
        </p:txBody>
      </p:sp>
      <p:grpSp>
        <p:nvGrpSpPr>
          <p:cNvPr id="19" name="Group 18">
            <a:extLst>
              <a:ext uri="{FF2B5EF4-FFF2-40B4-BE49-F238E27FC236}">
                <a16:creationId xmlns:a16="http://schemas.microsoft.com/office/drawing/2014/main" id="{75BE0AB0-4EF6-22B1-2923-4744E2250D7F}"/>
              </a:ext>
            </a:extLst>
          </p:cNvPr>
          <p:cNvGrpSpPr/>
          <p:nvPr/>
        </p:nvGrpSpPr>
        <p:grpSpPr>
          <a:xfrm>
            <a:off x="6405328" y="1933744"/>
            <a:ext cx="5596371" cy="3572233"/>
            <a:chOff x="13009741" y="2707112"/>
            <a:chExt cx="5596371" cy="3572233"/>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987458"/>
              <a:chOff x="894599" y="2794661"/>
              <a:chExt cx="6316830" cy="3372054"/>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5"/>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243385"/>
                <a:ext cx="6316829" cy="923330"/>
              </a:xfrm>
              <a:prstGeom prst="rect">
                <a:avLst/>
              </a:prstGeom>
              <a:noFill/>
            </p:spPr>
            <p:txBody>
              <a:bodyPr wrap="square" rtlCol="0">
                <a:spAutoFit/>
              </a:bodyPr>
              <a:lstStyle/>
              <a:p>
                <a:r>
                  <a:rPr lang="en-US" dirty="0"/>
                  <a:t>Seasonality drives patterns in multiple blood feeding for </a:t>
                </a:r>
                <a:r>
                  <a:rPr lang="en-US" i="1" dirty="0"/>
                  <a:t>Aedes aegypti</a:t>
                </a:r>
              </a:p>
              <a:p>
                <a:r>
                  <a:rPr lang="en-US" dirty="0"/>
                  <a:t>Modified from </a:t>
                </a:r>
                <a:r>
                  <a:rPr lang="en-US" i="1" dirty="0"/>
                  <a:t>Scott et al. (2000) J Med </a:t>
                </a:r>
                <a:r>
                  <a:rPr lang="en-US" i="1" dirty="0" err="1"/>
                  <a:t>Entomol</a:t>
                </a:r>
                <a:endParaRPr lang="en-US"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707112"/>
              <a:ext cx="3043997" cy="584775"/>
            </a:xfrm>
            <a:prstGeom prst="rect">
              <a:avLst/>
            </a:prstGeom>
            <a:noFill/>
          </p:spPr>
          <p:txBody>
            <a:bodyPr wrap="square" rtlCol="0">
              <a:spAutoFit/>
            </a:bodyPr>
            <a:lstStyle/>
            <a:p>
              <a:r>
                <a:rPr lang="en-US" sz="3200" b="1" dirty="0"/>
                <a:t>Seasonality</a:t>
              </a:r>
            </a:p>
          </p:txBody>
        </p:sp>
      </p:grpSp>
      <p:grpSp>
        <p:nvGrpSpPr>
          <p:cNvPr id="35" name="Group 34">
            <a:extLst>
              <a:ext uri="{FF2B5EF4-FFF2-40B4-BE49-F238E27FC236}">
                <a16:creationId xmlns:a16="http://schemas.microsoft.com/office/drawing/2014/main" id="{AFDBDB1E-73B0-058D-32EE-15F00F6EE2B0}"/>
              </a:ext>
            </a:extLst>
          </p:cNvPr>
          <p:cNvGrpSpPr/>
          <p:nvPr/>
        </p:nvGrpSpPr>
        <p:grpSpPr>
          <a:xfrm>
            <a:off x="68639" y="223647"/>
            <a:ext cx="5822927" cy="5733769"/>
            <a:chOff x="-6878212" y="2729667"/>
            <a:chExt cx="5822927" cy="5733769"/>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650060"/>
              <a:chOff x="7963839" y="1105559"/>
              <a:chExt cx="3704575" cy="4650060"/>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6"/>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754326"/>
              </a:xfrm>
              <a:prstGeom prst="rect">
                <a:avLst/>
              </a:prstGeom>
              <a:noFill/>
            </p:spPr>
            <p:txBody>
              <a:bodyPr wrap="square" rtlCol="0">
                <a:spAutoFit/>
              </a:bodyPr>
              <a:lstStyle/>
              <a:p>
                <a:r>
                  <a:rPr lang="en-US" dirty="0"/>
                  <a:t>Effect of size and infection status (</a:t>
                </a:r>
                <a:r>
                  <a:rPr lang="en-US" i="1" dirty="0"/>
                  <a:t>Plasmodium falciparum</a:t>
                </a:r>
                <a:r>
                  <a:rPr lang="en-US" dirty="0"/>
                  <a:t>) on the probability of </a:t>
                </a:r>
                <a:r>
                  <a:rPr lang="en-US" i="1" dirty="0"/>
                  <a:t>Anopheles gambiae</a:t>
                </a:r>
                <a:r>
                  <a:rPr lang="en-US" dirty="0"/>
                  <a:t> having multiple blood meals </a:t>
                </a:r>
              </a:p>
              <a:p>
                <a:r>
                  <a:rPr lang="en-US" dirty="0"/>
                  <a:t>Modified from </a:t>
                </a:r>
                <a:r>
                  <a:rPr lang="en-US" i="1" dirty="0" err="1"/>
                  <a:t>Koella</a:t>
                </a:r>
                <a:r>
                  <a:rPr lang="en-US"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2729667"/>
              <a:ext cx="5822927" cy="1077218"/>
            </a:xfrm>
            <a:prstGeom prst="rect">
              <a:avLst/>
            </a:prstGeom>
            <a:noFill/>
          </p:spPr>
          <p:txBody>
            <a:bodyPr wrap="square" rtlCol="0">
              <a:spAutoFit/>
            </a:bodyPr>
            <a:lstStyle/>
            <a:p>
              <a:r>
                <a:rPr lang="en-US" sz="3200" b="1" dirty="0"/>
                <a:t>Infection status or</a:t>
              </a:r>
            </a:p>
            <a:p>
              <a:r>
                <a:rPr lang="en-US" sz="3200" b="1" dirty="0"/>
                <a:t>body size</a:t>
              </a:r>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39848" y="1207808"/>
            <a:ext cx="5181600" cy="1719327"/>
          </a:xfrm>
        </p:spPr>
        <p:txBody>
          <a:bodyPr>
            <a:noAutofit/>
          </a:bodyPr>
          <a:lstStyle/>
          <a:p>
            <a:pPr marL="0" indent="0">
              <a:buNone/>
            </a:pPr>
            <a:r>
              <a:rPr lang="en-US" sz="2400" dirty="0"/>
              <a:t>A tractable, generalized model of mosquito biting behavior that allows for representations of phenomena such as multiple biting</a:t>
            </a:r>
          </a:p>
        </p:txBody>
      </p:sp>
      <p:sp>
        <p:nvSpPr>
          <p:cNvPr id="10" name="TextBox 9">
            <a:extLst>
              <a:ext uri="{FF2B5EF4-FFF2-40B4-BE49-F238E27FC236}">
                <a16:creationId xmlns:a16="http://schemas.microsoft.com/office/drawing/2014/main" id="{059899BE-1364-716E-88C8-31FBF2642B10}"/>
              </a:ext>
            </a:extLst>
          </p:cNvPr>
          <p:cNvSpPr txBox="1"/>
          <p:nvPr/>
        </p:nvSpPr>
        <p:spPr>
          <a:xfrm>
            <a:off x="6232607" y="4219428"/>
            <a:ext cx="5822787" cy="1569660"/>
          </a:xfrm>
          <a:prstGeom prst="rect">
            <a:avLst/>
          </a:prstGeom>
          <a:noFill/>
        </p:spPr>
        <p:txBody>
          <a:bodyPr wrap="square">
            <a:spAutoFit/>
          </a:bodyPr>
          <a:lstStyle/>
          <a:p>
            <a:r>
              <a:rPr lang="en-US" sz="2400" dirty="0"/>
              <a:t>Models of biting dynamics can be compared directly by setting them to have the same gonotrophic cycle duration – the commonly-used proxy for biting rate</a:t>
            </a:r>
          </a:p>
        </p:txBody>
      </p:sp>
      <mc:AlternateContent xmlns:mc="http://schemas.openxmlformats.org/markup-compatibility/2006" xmlns:a14="http://schemas.microsoft.com/office/drawing/2010/main">
        <mc:Choice Requires="a14">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551307">
                    <a:tc>
                      <a:txBody>
                        <a:bodyPr/>
                        <a:lstStyle/>
                        <a:p>
                          <a:r>
                            <a:rPr lang="en-US" sz="24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f>
                                <m:fPr>
                                  <m:ctrlPr>
                                    <a:rPr lang="en-US" sz="2400" b="0" i="1" smtClean="0">
                                      <a:latin typeface="Cambria Math" panose="02040503050406030204" pitchFamily="18" charset="0"/>
                                    </a:rPr>
                                  </m:ctrlPr>
                                </m:fPr>
                                <m:num>
                                  <m:r>
                                    <a:rPr lang="en-US" sz="2400" b="0" smtClean="0">
                                      <a:latin typeface="Cambria Math" panose="02040503050406030204" pitchFamily="18" charset="0"/>
                                    </a:rPr>
                                    <m:t>1</m:t>
                                  </m:r>
                                </m:num>
                                <m:den>
                                  <m:r>
                                    <m:rPr>
                                      <m:nor/>
                                    </m:rPr>
                                    <a:rPr lang="en-US" sz="2400" b="0" i="0" smtClean="0"/>
                                    <m:t>biting</m:t>
                                  </m:r>
                                  <m:r>
                                    <m:rPr>
                                      <m:nor/>
                                    </m:rPr>
                                    <a:rPr lang="en-US" sz="2400" b="0" i="0" smtClean="0"/>
                                    <m:t> </m:t>
                                  </m:r>
                                  <m:r>
                                    <m:rPr>
                                      <m:nor/>
                                    </m:rPr>
                                    <a:rPr lang="en-US" sz="2400" b="0" i="0" smtClean="0"/>
                                    <m:t>rate</m:t>
                                  </m:r>
                                </m:den>
                              </m:f>
                              <m:r>
                                <a:rPr lang="en-US" sz="2400" b="0" i="1" smtClean="0">
                                  <a:latin typeface="Cambria Math" panose="02040503050406030204" pitchFamily="18" charset="0"/>
                                </a:rPr>
                                <m:t>+</m:t>
                              </m:r>
                            </m:oMath>
                          </a14:m>
                          <a:r>
                            <a:rPr lang="en-US" sz="2400" i="1" dirty="0"/>
                            <a:t>…</a:t>
                          </a:r>
                        </a:p>
                      </a:txBody>
                      <a:tcPr>
                        <a:no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370840">
                    <a:tc>
                      <a:txBody>
                        <a:bodyPr/>
                        <a:lstStyle/>
                        <a:p>
                          <a:r>
                            <a:rPr lang="en-US" sz="24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smtClean="0">
                                          <a:latin typeface="Cambria Math" panose="02040503050406030204" pitchFamily="18" charset="0"/>
                                        </a:rPr>
                                        <m:t>−</m:t>
                                      </m:r>
                                      <m:r>
                                        <a:rPr lang="en-US" sz="2400" b="1" i="1" smtClean="0">
                                          <a:latin typeface="Cambria Math" panose="02040503050406030204" pitchFamily="18" charset="0"/>
                                        </a:rPr>
                                        <m:t>𝐀</m:t>
                                      </m:r>
                                    </m:e>
                                  </m:d>
                                </m:e>
                                <m:sup>
                                  <m:r>
                                    <a:rPr lang="en-US" sz="2400" b="0" smtClean="0">
                                      <a:latin typeface="Cambria Math" panose="02040503050406030204" pitchFamily="18" charset="0"/>
                                    </a:rPr>
                                    <m:t>−1</m:t>
                                  </m:r>
                                </m:sup>
                              </m:sSup>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𝛼</m:t>
                                  </m:r>
                                </m:e>
                              </m:acc>
                              <m:r>
                                <a:rPr lang="en-US" sz="2400" b="0" i="1" smtClean="0">
                                  <a:latin typeface="Cambria Math" panose="02040503050406030204" pitchFamily="18" charset="0"/>
                                </a:rPr>
                                <m:t>+</m:t>
                              </m:r>
                            </m:oMath>
                          </a14:m>
                          <a:r>
                            <a:rPr lang="en-US" sz="2400" i="1" dirty="0"/>
                            <a:t> …</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664083">
                    <a:tc>
                      <a:txBody>
                        <a:bodyPr/>
                        <a:lstStyle/>
                        <a:p>
                          <a:r>
                            <a:rPr lang="en-US" sz="2400" b="1" dirty="0"/>
                            <a:t>Exponential:</a:t>
                          </a:r>
                        </a:p>
                      </a:txBody>
                      <a:tcPr>
                        <a:noFill/>
                      </a:tcPr>
                    </a:tc>
                    <a:tc>
                      <a:txBody>
                        <a:bodyPr/>
                        <a:lstStyle/>
                        <a:p>
                          <a:endParaRPr lang="en-US"/>
                        </a:p>
                      </a:txBody>
                      <a:tcPr>
                        <a:blipFill>
                          <a:blip r:embed="rId2"/>
                          <a:stretch>
                            <a:fillRect l="-183060" t="-6422" r="-237705" b="-180734"/>
                          </a:stretch>
                        </a:blipFill>
                      </a:tcPr>
                    </a:tc>
                    <a:tc>
                      <a:txBody>
                        <a:bodyPr/>
                        <a:lstStyle/>
                        <a:p>
                          <a:endParaRPr lang="en-US"/>
                        </a:p>
                      </a:txBody>
                      <a:tcPr>
                        <a:blipFill>
                          <a:blip r:embed="rId2"/>
                          <a:stretch>
                            <a:fillRect l="-119630" t="-6422" r="-462" b="-180734"/>
                          </a:stretch>
                        </a:blip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503936">
                    <a:tc>
                      <a:txBody>
                        <a:bodyPr/>
                        <a:lstStyle/>
                        <a:p>
                          <a:r>
                            <a:rPr lang="en-US" sz="2400" b="1" dirty="0"/>
                            <a:t>Mechanistic:</a:t>
                          </a:r>
                        </a:p>
                      </a:txBody>
                      <a:tcPr>
                        <a:noFill/>
                      </a:tcPr>
                    </a:tc>
                    <a:tc>
                      <a:txBody>
                        <a:bodyPr/>
                        <a:lstStyle/>
                        <a:p>
                          <a:endParaRPr lang="en-US"/>
                        </a:p>
                      </a:txBody>
                      <a:tcPr>
                        <a:blipFill>
                          <a:blip r:embed="rId2"/>
                          <a:stretch>
                            <a:fillRect l="-183060" t="-249398" r="-237705" b="-27711"/>
                          </a:stretch>
                        </a:blipFill>
                      </a:tcPr>
                    </a:tc>
                    <a:tc>
                      <a:txBody>
                        <a:bodyPr/>
                        <a:lstStyle/>
                        <a:p>
                          <a:endParaRPr lang="en-US"/>
                        </a:p>
                      </a:txBody>
                      <a:tcPr anchor="ctr">
                        <a:blipFill>
                          <a:blip r:embed="rId2"/>
                          <a:stretch>
                            <a:fillRect l="-119630" t="-249398" r="-462" b="-27711"/>
                          </a:stretch>
                        </a:blipFill>
                      </a:tcPr>
                    </a:tc>
                    <a:extLst>
                      <a:ext uri="{0D108BD9-81ED-4DB2-BD59-A6C34878D82A}">
                        <a16:rowId xmlns:a16="http://schemas.microsoft.com/office/drawing/2014/main" val="2316522388"/>
                      </a:ext>
                    </a:extLst>
                  </a:tr>
                </a:tbl>
              </a:graphicData>
            </a:graphic>
          </p:graphicFrame>
        </mc:Fallback>
      </mc:AlternateContent>
      <p:pic>
        <p:nvPicPr>
          <p:cNvPr id="46" name="Picture 45">
            <a:extLst>
              <a:ext uri="{FF2B5EF4-FFF2-40B4-BE49-F238E27FC236}">
                <a16:creationId xmlns:a16="http://schemas.microsoft.com/office/drawing/2014/main" id="{CEB0D0F0-C4EA-FCFE-3C47-5AAF6667C715}"/>
              </a:ext>
            </a:extLst>
          </p:cNvPr>
          <p:cNvPicPr>
            <a:picLocks noChangeAspect="1"/>
          </p:cNvPicPr>
          <p:nvPr/>
        </p:nvPicPr>
        <p:blipFill>
          <a:blip r:embed="rId3"/>
          <a:stretch>
            <a:fillRect/>
          </a:stretch>
        </p:blipFill>
        <p:spPr>
          <a:xfrm>
            <a:off x="6375665" y="305099"/>
            <a:ext cx="4982146" cy="2957866"/>
          </a:xfrm>
          <a:prstGeom prst="rect">
            <a:avLst/>
          </a:prstGeom>
        </p:spPr>
      </p:pic>
      <p:cxnSp>
        <p:nvCxnSpPr>
          <p:cNvPr id="5" name="Straight Connector 4">
            <a:extLst>
              <a:ext uri="{FF2B5EF4-FFF2-40B4-BE49-F238E27FC236}">
                <a16:creationId xmlns:a16="http://schemas.microsoft.com/office/drawing/2014/main" id="{C5328408-4936-5675-DF99-0183C41305F7}"/>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0CE991-503A-E41B-2D37-FF410309F1AA}"/>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9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7" y="4131340"/>
            <a:ext cx="5883564" cy="1803915"/>
          </a:xfrm>
        </p:spPr>
        <p:txBody>
          <a:bodyPr>
            <a:normAutofit/>
          </a:bodyPr>
          <a:lstStyle/>
          <a:p>
            <a:pPr marL="0" indent="0">
              <a:buNone/>
            </a:pPr>
            <a:r>
              <a:rPr lang="en-US" sz="2400" dirty="0"/>
              <a:t>Mechanistic biting models can be used to evaluate the effectiveness of personal protection measures </a:t>
            </a:r>
            <a:r>
              <a:rPr lang="en-US" sz="2400" i="1" dirty="0"/>
              <a:t>at the population level </a:t>
            </a:r>
            <a:r>
              <a:rPr lang="en-US" sz="2400" dirty="0"/>
              <a:t>and can provide recommendations for how they might be improved</a:t>
            </a:r>
            <a:endParaRPr lang="en-US" sz="2000" i="1" dirty="0"/>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83" t="-169" r="3009" b="-1721"/>
          <a:stretch/>
        </p:blipFill>
        <p:spPr>
          <a:xfrm>
            <a:off x="305841" y="305627"/>
            <a:ext cx="5656716" cy="2985733"/>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t="1388" b="1388"/>
          <a:stretch/>
        </p:blipFill>
        <p:spPr>
          <a:xfrm>
            <a:off x="6265067" y="3603798"/>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565156" y="588491"/>
            <a:ext cx="5366328" cy="2308324"/>
          </a:xfrm>
          <a:prstGeom prst="rect">
            <a:avLst/>
          </a:prstGeom>
          <a:noFill/>
        </p:spPr>
        <p:txBody>
          <a:bodyPr wrap="square">
            <a:spAutoFit/>
          </a:bodyPr>
          <a:lstStyle/>
          <a:p>
            <a:r>
              <a:rPr lang="en-US" sz="2400" dirty="0"/>
              <a:t>A decrease in gonotrophic cycle duration does not necessarily increase </a:t>
            </a:r>
            <a:r>
              <a:rPr lang="en-US" sz="2400" i="1" dirty="0"/>
              <a:t>R</a:t>
            </a:r>
            <a:r>
              <a:rPr lang="en-US" sz="2400" i="1" baseline="-25000" dirty="0"/>
              <a:t>0</a:t>
            </a:r>
            <a:r>
              <a:rPr lang="en-US" sz="2400" baseline="-25000" dirty="0"/>
              <a:t> </a:t>
            </a:r>
            <a:r>
              <a:rPr lang="en-US" sz="2400" dirty="0"/>
              <a:t> (as is predicted by exponential models)</a:t>
            </a:r>
          </a:p>
          <a:p>
            <a:endParaRPr lang="en-US" sz="2400" dirty="0"/>
          </a:p>
          <a:p>
            <a:pPr algn="ctr"/>
            <a:r>
              <a:rPr lang="en-US" sz="2400" i="1" dirty="0"/>
              <a:t>Mechanism matters!</a:t>
            </a:r>
          </a:p>
        </p:txBody>
      </p:sp>
      <p:sp>
        <p:nvSpPr>
          <p:cNvPr id="2" name="Rectangle 1">
            <a:extLst>
              <a:ext uri="{FF2B5EF4-FFF2-40B4-BE49-F238E27FC236}">
                <a16:creationId xmlns:a16="http://schemas.microsoft.com/office/drawing/2014/main" id="{1E6C7606-9729-AA98-AA5C-98075A70BAE5}"/>
              </a:ext>
            </a:extLst>
          </p:cNvPr>
          <p:cNvSpPr/>
          <p:nvPr/>
        </p:nvSpPr>
        <p:spPr>
          <a:xfrm>
            <a:off x="5071575" y="182880"/>
            <a:ext cx="1092819" cy="3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A57418-10E2-951A-D205-CD1783980E5D}"/>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E094C23D-6B79-4C5F-7F71-D8C9AE4C3090}"/>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265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10006759" y="5359880"/>
            <a:ext cx="2321143" cy="1200329"/>
          </a:xfrm>
          <a:prstGeom prst="rect">
            <a:avLst/>
          </a:prstGeom>
          <a:noFill/>
        </p:spPr>
        <p:txBody>
          <a:bodyPr wrap="square" rtlCol="0">
            <a:spAutoFit/>
          </a:bodyPr>
          <a:lstStyle/>
          <a:p>
            <a:r>
              <a:rPr lang="en-US" dirty="0"/>
              <a:t>This work is supported by </a:t>
            </a:r>
            <a:br>
              <a:rPr lang="en-US" dirty="0"/>
            </a:br>
            <a:r>
              <a:rPr lang="en-US"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233763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364FFD-EA79-F0D0-C111-0C02BF650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 y="228593"/>
            <a:ext cx="12188977" cy="6400813"/>
          </a:xfrm>
          <a:prstGeom prst="rect">
            <a:avLst/>
          </a:prstGeom>
        </p:spPr>
      </p:pic>
      <p:pic>
        <p:nvPicPr>
          <p:cNvPr id="6" name="Picture 5">
            <a:extLst>
              <a:ext uri="{FF2B5EF4-FFF2-40B4-BE49-F238E27FC236}">
                <a16:creationId xmlns:a16="http://schemas.microsoft.com/office/drawing/2014/main" id="{BEC297C9-24CF-4A95-82CF-FCD9D7F41442}"/>
              </a:ext>
            </a:extLst>
          </p:cNvPr>
          <p:cNvPicPr>
            <a:picLocks noChangeAspect="1"/>
          </p:cNvPicPr>
          <p:nvPr/>
        </p:nvPicPr>
        <p:blipFill>
          <a:blip r:embed="rId3">
            <a:extLst>
              <a:ext uri="{28A0092B-C50C-407E-A947-70E740481C1C}">
                <a14:useLocalDpi xmlns:a14="http://schemas.microsoft.com/office/drawing/2010/main" val="0"/>
              </a:ext>
            </a:extLst>
          </a:blip>
          <a:srcRect l="82135" t="29952" r="625" b="38457"/>
          <a:stretch/>
        </p:blipFill>
        <p:spPr>
          <a:xfrm>
            <a:off x="9340850" y="647699"/>
            <a:ext cx="2101850" cy="1651001"/>
          </a:xfrm>
          <a:prstGeom prst="rect">
            <a:avLst/>
          </a:prstGeom>
          <a:solidFill>
            <a:schemeClr val="bg1"/>
          </a:solidFill>
        </p:spPr>
      </p:pic>
    </p:spTree>
    <p:extLst>
      <p:ext uri="{BB962C8B-B14F-4D97-AF65-F5344CB8AC3E}">
        <p14:creationId xmlns:p14="http://schemas.microsoft.com/office/powerpoint/2010/main" val="4672913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a:xfrm>
            <a:off x="838200" y="28871"/>
            <a:ext cx="10515600" cy="1325563"/>
          </a:xfrm>
        </p:spPr>
        <p:txBody>
          <a:bodyPr/>
          <a:lstStyle/>
          <a:p>
            <a:r>
              <a:rPr lang="en-US" dirty="0"/>
              <a:t>Multiple biting may </a:t>
            </a:r>
            <a:r>
              <a:rPr lang="en-US" b="1" dirty="0"/>
              <a:t>multiply</a:t>
            </a:r>
            <a:r>
              <a:rPr lang="en-US" dirty="0"/>
              <a:t> transmission</a:t>
            </a:r>
            <a:endParaRPr lang="en-US" u="sng" dirty="0"/>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824462" y="1623733"/>
            <a:ext cx="4357978" cy="461665"/>
          </a:xfrm>
          <a:prstGeom prst="rect">
            <a:avLst/>
          </a:prstGeom>
          <a:noFill/>
        </p:spPr>
        <p:txBody>
          <a:bodyPr wrap="square">
            <a:spAutoFit/>
          </a:bodyPr>
          <a:lstStyle/>
          <a:p>
            <a:pPr marL="0" indent="0">
              <a:buNone/>
            </a:pPr>
            <a:r>
              <a:rPr lang="en-US" sz="2400" dirty="0"/>
              <a:t>More frequent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5AD4F64-A16B-DCEE-FA49-2C88BC386AF7}"/>
              </a:ext>
            </a:extLst>
          </p:cNvPr>
          <p:cNvSpPr txBox="1"/>
          <p:nvPr/>
        </p:nvSpPr>
        <p:spPr>
          <a:xfrm>
            <a:off x="793696" y="3558675"/>
            <a:ext cx="4419511" cy="830997"/>
          </a:xfrm>
          <a:prstGeom prst="rect">
            <a:avLst/>
          </a:prstGeom>
          <a:noFill/>
        </p:spPr>
        <p:txBody>
          <a:bodyPr wrap="square">
            <a:spAutoFit/>
          </a:bodyPr>
          <a:lstStyle/>
          <a:p>
            <a:pPr marL="0" indent="0">
              <a:buNone/>
            </a:pPr>
            <a:r>
              <a:rPr lang="en-US" sz="2400" dirty="0"/>
              <a:t>More frequent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
        <p:nvSpPr>
          <p:cNvPr id="3" name="TextBox 2">
            <a:extLst>
              <a:ext uri="{FF2B5EF4-FFF2-40B4-BE49-F238E27FC236}">
                <a16:creationId xmlns:a16="http://schemas.microsoft.com/office/drawing/2014/main" id="{58F16B6E-BD94-EEA8-A828-E27C56504239}"/>
              </a:ext>
            </a:extLst>
          </p:cNvPr>
          <p:cNvSpPr txBox="1"/>
          <p:nvPr/>
        </p:nvSpPr>
        <p:spPr>
          <a:xfrm>
            <a:off x="6757898" y="2143397"/>
            <a:ext cx="3748860" cy="1015663"/>
          </a:xfrm>
          <a:prstGeom prst="rect">
            <a:avLst/>
          </a:prstGeom>
          <a:noFill/>
        </p:spPr>
        <p:txBody>
          <a:bodyPr wrap="square" rtlCol="0">
            <a:spAutoFit/>
          </a:bodyPr>
          <a:lstStyle/>
          <a:p>
            <a:r>
              <a:rPr lang="en-US" sz="2000" dirty="0"/>
              <a:t>3x increase in biting frequency </a:t>
            </a:r>
          </a:p>
          <a:p>
            <a:r>
              <a:rPr lang="en-US" sz="2000" dirty="0">
                <a:sym typeface="Wingdings" panose="05000000000000000000" pitchFamily="2" charset="2"/>
              </a:rPr>
              <a:t> 10x increase in in transmission</a:t>
            </a:r>
            <a:endParaRPr lang="en-US" sz="2000" dirty="0"/>
          </a:p>
        </p:txBody>
      </p:sp>
    </p:spTree>
    <p:extLst>
      <p:ext uri="{BB962C8B-B14F-4D97-AF65-F5344CB8AC3E}">
        <p14:creationId xmlns:p14="http://schemas.microsoft.com/office/powerpoint/2010/main" val="3165381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xmlns="">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992307" y="717660"/>
                <a:ext cx="9263713"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Persistence of disease transmission</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992307" y="717660"/>
                <a:ext cx="9263713" cy="1200329"/>
              </a:xfrm>
              <a:prstGeom prst="rect">
                <a:avLst/>
              </a:prstGeom>
              <a:blipFill>
                <a:blip r:embed="rId3"/>
                <a:stretch>
                  <a:fillRect l="-1053" t="-4061" b="-1066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C4B46DC-4FBA-367A-BF23-901F726F4556}"/>
              </a:ext>
            </a:extLst>
          </p:cNvPr>
          <p:cNvPicPr>
            <a:picLocks noChangeAspect="1"/>
          </p:cNvPicPr>
          <p:nvPr/>
        </p:nvPicPr>
        <p:blipFill>
          <a:blip r:embed="rId4"/>
          <a:srcRect r="85486"/>
          <a:stretch/>
        </p:blipFill>
        <p:spPr>
          <a:xfrm>
            <a:off x="634181" y="1728372"/>
            <a:ext cx="2998685" cy="914400"/>
          </a:xfrm>
          <a:prstGeom prst="rect">
            <a:avLst/>
          </a:prstGeom>
        </p:spPr>
      </p:pic>
      <p:pic>
        <p:nvPicPr>
          <p:cNvPr id="15" name="Picture 14">
            <a:extLst>
              <a:ext uri="{FF2B5EF4-FFF2-40B4-BE49-F238E27FC236}">
                <a16:creationId xmlns:a16="http://schemas.microsoft.com/office/drawing/2014/main" id="{9CFC5FDA-7065-0532-65F1-D552707AC7B1}"/>
              </a:ext>
            </a:extLst>
          </p:cNvPr>
          <p:cNvPicPr>
            <a:picLocks noChangeAspect="1"/>
          </p:cNvPicPr>
          <p:nvPr/>
        </p:nvPicPr>
        <p:blipFill>
          <a:blip r:embed="rId4"/>
          <a:srcRect l="14514" r="61896"/>
          <a:stretch/>
        </p:blipFill>
        <p:spPr>
          <a:xfrm>
            <a:off x="1318503" y="2603653"/>
            <a:ext cx="4874007" cy="914400"/>
          </a:xfrm>
          <a:prstGeom prst="rect">
            <a:avLst/>
          </a:prstGeom>
        </p:spPr>
      </p:pic>
      <p:pic>
        <p:nvPicPr>
          <p:cNvPr id="16" name="Picture 15">
            <a:extLst>
              <a:ext uri="{FF2B5EF4-FFF2-40B4-BE49-F238E27FC236}">
                <a16:creationId xmlns:a16="http://schemas.microsoft.com/office/drawing/2014/main" id="{543FD2B5-CC66-7C27-6FF4-FDB96C3FAD0C}"/>
              </a:ext>
            </a:extLst>
          </p:cNvPr>
          <p:cNvPicPr>
            <a:picLocks noChangeAspect="1"/>
          </p:cNvPicPr>
          <p:nvPr/>
        </p:nvPicPr>
        <p:blipFill>
          <a:blip r:embed="rId4"/>
          <a:srcRect l="37567" t="-13167" r="35319" b="141"/>
          <a:stretch/>
        </p:blipFill>
        <p:spPr>
          <a:xfrm>
            <a:off x="1318504" y="3478934"/>
            <a:ext cx="4956440" cy="914400"/>
          </a:xfrm>
          <a:prstGeom prst="rect">
            <a:avLst/>
          </a:prstGeom>
        </p:spPr>
      </p:pic>
      <p:pic>
        <p:nvPicPr>
          <p:cNvPr id="17" name="Picture 16">
            <a:extLst>
              <a:ext uri="{FF2B5EF4-FFF2-40B4-BE49-F238E27FC236}">
                <a16:creationId xmlns:a16="http://schemas.microsoft.com/office/drawing/2014/main" id="{AA6B87DE-7F9B-B813-89A8-622C8BA7DFF7}"/>
              </a:ext>
            </a:extLst>
          </p:cNvPr>
          <p:cNvPicPr>
            <a:picLocks noChangeAspect="1"/>
          </p:cNvPicPr>
          <p:nvPr/>
        </p:nvPicPr>
        <p:blipFill>
          <a:blip r:embed="rId4"/>
          <a:srcRect l="64827" t="6408" r="6101" b="-1"/>
          <a:stretch/>
        </p:blipFill>
        <p:spPr>
          <a:xfrm>
            <a:off x="1318504" y="4354215"/>
            <a:ext cx="6417779" cy="914400"/>
          </a:xfrm>
          <a:prstGeom prst="rect">
            <a:avLst/>
          </a:prstGeom>
        </p:spPr>
      </p:pic>
      <p:pic>
        <p:nvPicPr>
          <p:cNvPr id="19" name="Picture 18">
            <a:extLst>
              <a:ext uri="{FF2B5EF4-FFF2-40B4-BE49-F238E27FC236}">
                <a16:creationId xmlns:a16="http://schemas.microsoft.com/office/drawing/2014/main" id="{5B62B5B1-B3F7-60D5-6336-2502D76D099D}"/>
              </a:ext>
            </a:extLst>
          </p:cNvPr>
          <p:cNvPicPr>
            <a:picLocks noChangeAspect="1"/>
          </p:cNvPicPr>
          <p:nvPr/>
        </p:nvPicPr>
        <p:blipFill>
          <a:blip r:embed="rId4"/>
          <a:srcRect l="93613" t="6408" b="-1"/>
          <a:stretch/>
        </p:blipFill>
        <p:spPr>
          <a:xfrm>
            <a:off x="1459961" y="5229497"/>
            <a:ext cx="1409967" cy="914400"/>
          </a:xfrm>
          <a:prstGeom prst="rect">
            <a:avLst/>
          </a:prstGeom>
        </p:spPr>
      </p:pic>
    </p:spTree>
    <p:extLst>
      <p:ext uri="{BB962C8B-B14F-4D97-AF65-F5344CB8AC3E}">
        <p14:creationId xmlns:p14="http://schemas.microsoft.com/office/powerpoint/2010/main" val="3640137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6" y="3317612"/>
            <a:ext cx="6387979" cy="3110287"/>
          </a:xfrm>
        </p:spPr>
        <p:txBody>
          <a:bodyPr>
            <a:normAutofit fontScale="85000" lnSpcReduction="20000"/>
          </a:bodyPr>
          <a:lstStyle/>
          <a:p>
            <a:pPr marL="0" indent="0">
              <a:buNone/>
            </a:pPr>
            <a:r>
              <a:rPr lang="en-US" b="1" dirty="0"/>
              <a:t>Preliminary recommendations for personal protection measures:</a:t>
            </a:r>
            <a:endParaRPr lang="en-US" dirty="0"/>
          </a:p>
          <a:p>
            <a:pPr marL="0" indent="0">
              <a:buNone/>
            </a:pPr>
            <a:r>
              <a:rPr lang="en-US" dirty="0"/>
              <a:t>These</a:t>
            </a:r>
            <a:r>
              <a:rPr lang="en-US" b="1" dirty="0"/>
              <a:t> </a:t>
            </a:r>
            <a:r>
              <a:rPr lang="en-US" dirty="0"/>
              <a:t>should reduce</a:t>
            </a:r>
          </a:p>
          <a:p>
            <a:r>
              <a:rPr lang="en-US" dirty="0"/>
              <a:t>rate at which mosquitoes locate humans</a:t>
            </a:r>
          </a:p>
          <a:p>
            <a:r>
              <a:rPr lang="en-US" dirty="0"/>
              <a:t>probability that mosquitoes land on humans</a:t>
            </a:r>
          </a:p>
          <a:p>
            <a:pPr marL="0" indent="0" algn="ctr">
              <a:buNone/>
            </a:pPr>
            <a:r>
              <a:rPr lang="en-US" i="1" dirty="0"/>
              <a:t>Bonus points if it does not interrupt ingestion</a:t>
            </a:r>
          </a:p>
          <a:p>
            <a:pPr marL="0" indent="0">
              <a:buNone/>
            </a:pPr>
            <a:endParaRPr lang="en-US" sz="1400" dirty="0"/>
          </a:p>
          <a:p>
            <a:pPr marL="0" indent="0">
              <a:buNone/>
            </a:pPr>
            <a:r>
              <a:rPr lang="en-US" sz="2400" i="1" dirty="0"/>
              <a:t>*Priorities might shift due to other population-level interventions</a:t>
            </a:r>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2" r="10934"/>
          <a:stretch/>
        </p:blipFill>
        <p:spPr>
          <a:xfrm>
            <a:off x="439284" y="305176"/>
            <a:ext cx="5366328" cy="2930344"/>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r="10836"/>
          <a:stretch/>
        </p:blipFill>
        <p:spPr>
          <a:xfrm>
            <a:off x="6600415" y="3317612"/>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600415" y="1119746"/>
            <a:ext cx="5366328" cy="1200329"/>
          </a:xfrm>
          <a:prstGeom prst="rect">
            <a:avLst/>
          </a:prstGeom>
          <a:noFill/>
        </p:spPr>
        <p:txBody>
          <a:bodyPr wrap="square">
            <a:spAutoFit/>
          </a:bodyPr>
          <a:lstStyle/>
          <a:p>
            <a:r>
              <a:rPr lang="en-US" sz="2400" dirty="0"/>
              <a:t>Misidentification of the mechanism of multiple blood-feeding can lead to a misestimation of </a:t>
            </a:r>
            <a:r>
              <a:rPr lang="en-US" sz="2400" i="1" dirty="0"/>
              <a:t>R</a:t>
            </a:r>
            <a:r>
              <a:rPr lang="en-US" sz="2400" i="1" baseline="-25000" dirty="0"/>
              <a:t>0</a:t>
            </a:r>
          </a:p>
        </p:txBody>
      </p:sp>
    </p:spTree>
    <p:extLst>
      <p:ext uri="{BB962C8B-B14F-4D97-AF65-F5344CB8AC3E}">
        <p14:creationId xmlns:p14="http://schemas.microsoft.com/office/powerpoint/2010/main" val="26406827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26FC77-C349-507B-3D17-3130A3B50878}"/>
              </a:ext>
            </a:extLst>
          </p:cNvPr>
          <p:cNvPicPr>
            <a:picLocks noChangeAspect="1"/>
          </p:cNvPicPr>
          <p:nvPr/>
        </p:nvPicPr>
        <p:blipFill>
          <a:blip r:embed="rId2">
            <a:alphaModFix amt="25000"/>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3">
            <a:alphaModFix amt="30000"/>
          </a:blip>
          <a:srcRect t="18405" r="50002"/>
          <a:stretch/>
        </p:blipFill>
        <p:spPr>
          <a:xfrm>
            <a:off x="0" y="1262270"/>
            <a:ext cx="6096000" cy="5596028"/>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Does multiple blood-feeding always multiply transmission?</a:t>
            </a:r>
          </a:p>
          <a:p>
            <a:endParaRPr lang="en-US" sz="2800" i="1" dirty="0">
              <a:solidFill>
                <a:sysClr val="windowText" lastClr="000000"/>
              </a:solidFill>
            </a:endParaRPr>
          </a:p>
          <a:p>
            <a:r>
              <a:rPr lang="en-US" sz="2800" i="1" dirty="0">
                <a:solidFill>
                  <a:sysClr val="windowText" lastClr="000000"/>
                </a:solidFill>
              </a:rPr>
              <a:t>Or do the specific </a:t>
            </a:r>
            <a:r>
              <a:rPr lang="en-US" sz="2800" b="1" i="1" dirty="0">
                <a:solidFill>
                  <a:sysClr val="windowText" lastClr="000000"/>
                </a:solidFill>
              </a:rPr>
              <a:t>mechanisms </a:t>
            </a:r>
            <a:r>
              <a:rPr lang="en-US" sz="2800" i="1" dirty="0">
                <a:solidFill>
                  <a:sysClr val="windowText" lastClr="000000"/>
                </a:solidFill>
              </a:rPr>
              <a:t>or </a:t>
            </a:r>
            <a:r>
              <a:rPr lang="en-US" sz="2800" b="1" i="1" dirty="0">
                <a:solidFill>
                  <a:sysClr val="windowText" lastClr="000000"/>
                </a:solidFill>
              </a:rPr>
              <a:t>drivers </a:t>
            </a:r>
            <a:r>
              <a:rPr lang="en-US" sz="2800" i="1" dirty="0">
                <a:solidFill>
                  <a:sysClr val="windowText" lastClr="000000"/>
                </a:solidFill>
              </a:rPr>
              <a:t>matter?</a:t>
            </a:r>
          </a:p>
        </p:txBody>
      </p:sp>
    </p:spTree>
    <p:extLst>
      <p:ext uri="{BB962C8B-B14F-4D97-AF65-F5344CB8AC3E}">
        <p14:creationId xmlns:p14="http://schemas.microsoft.com/office/powerpoint/2010/main" val="14644087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116728</TotalTime>
  <Words>4331</Words>
  <Application>Microsoft Office PowerPoint</Application>
  <PresentationFormat>Widescreen</PresentationFormat>
  <Paragraphs>948</Paragraphs>
  <Slides>83</Slides>
  <Notes>22</Notes>
  <HiddenSlides>16</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Aptos</vt:lpstr>
      <vt:lpstr>Aptos Display</vt:lpstr>
      <vt:lpstr>Arial</vt:lpstr>
      <vt:lpstr>Cambria Math</vt:lpstr>
      <vt:lpstr>Wingdings</vt:lpstr>
      <vt:lpstr>Office Theme</vt:lpstr>
      <vt:lpstr>A framework for integrating complex mosquito feeding behaviors into disease transmission models</vt:lpstr>
      <vt:lpstr>PowerPoint Presentation</vt:lpstr>
      <vt:lpstr>PowerPoint Presentation</vt:lpstr>
      <vt:lpstr>PowerPoint Presentation</vt:lpstr>
      <vt:lpstr>Multiple biting – attempting to feed more than once in a reproductive cycle –  is common among mosquitoes</vt:lpstr>
      <vt:lpstr>Drivers of multiple biting</vt:lpstr>
      <vt:lpstr>Multiple biting may multiply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blood-feeding process</vt:lpstr>
      <vt:lpstr>The real blood-feeding process</vt:lpstr>
      <vt:lpstr>PowerPoint Presentation</vt:lpstr>
      <vt:lpstr>PowerPoint Presentation</vt:lpstr>
      <vt:lpstr>PowerPoint Presentation</vt:lpstr>
      <vt:lpstr>PowerPoint Presentation</vt:lpstr>
      <vt:lpstr>PowerPoint Presentation</vt:lpstr>
      <vt:lpstr>PowerPoint Presentation</vt:lpstr>
      <vt:lpstr>Blood-feeding process  transient rate matrix</vt:lpstr>
      <vt:lpstr>PowerPoint Presentation</vt:lpstr>
      <vt:lpstr>PowerPoint Presentation</vt:lpstr>
      <vt:lpstr>PowerPoint Presentation</vt:lpstr>
      <vt:lpstr>Parasite transmission and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results obtained from the mechanistic model and the exponential “standard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152</cp:revision>
  <dcterms:created xsi:type="dcterms:W3CDTF">2024-06-14T19:36:46Z</dcterms:created>
  <dcterms:modified xsi:type="dcterms:W3CDTF">2025-02-05T19:24:50Z</dcterms:modified>
</cp:coreProperties>
</file>